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1210" y="31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5EE4FB-74F0-4AC7-9134-BAABAB15A013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2CD71AC0-0B04-4F8A-8D0C-E8B76A74A4E3}">
      <dgm:prSet/>
      <dgm:spPr/>
      <dgm:t>
        <a:bodyPr/>
        <a:lstStyle/>
        <a:p>
          <a:r>
            <a:rPr lang="en-US" b="0" i="0" dirty="0"/>
            <a:t>• 12–16 </a:t>
          </a:r>
          <a:r>
            <a:rPr lang="en-US" b="0" i="0" dirty="0" err="1"/>
            <a:t>Mitarbeiter:innen</a:t>
          </a:r>
          <a:r>
            <a:rPr lang="en-US" b="0" i="0" dirty="0"/>
            <a:t> </a:t>
          </a:r>
          <a:r>
            <a:rPr lang="en-US" b="0" i="0" dirty="0" err="1"/>
            <a:t>im</a:t>
          </a:r>
          <a:r>
            <a:rPr lang="en-US" b="0" i="0" dirty="0"/>
            <a:t> </a:t>
          </a:r>
          <a:r>
            <a:rPr lang="en-US" b="0" i="0" dirty="0" err="1"/>
            <a:t>Einsatz</a:t>
          </a:r>
          <a:endParaRPr lang="en-US" dirty="0"/>
        </a:p>
      </dgm:t>
    </dgm:pt>
    <dgm:pt modelId="{49C20698-1A14-45EC-93A7-7831AE3284CD}" type="parTrans" cxnId="{E3ABC9FD-1958-4BCB-B0CE-EA6780D100A6}">
      <dgm:prSet/>
      <dgm:spPr/>
      <dgm:t>
        <a:bodyPr/>
        <a:lstStyle/>
        <a:p>
          <a:endParaRPr lang="en-US"/>
        </a:p>
      </dgm:t>
    </dgm:pt>
    <dgm:pt modelId="{49023A21-7D50-4F89-8EBD-A665E85D1F74}" type="sibTrans" cxnId="{E3ABC9FD-1958-4BCB-B0CE-EA6780D100A6}">
      <dgm:prSet/>
      <dgm:spPr/>
      <dgm:t>
        <a:bodyPr/>
        <a:lstStyle/>
        <a:p>
          <a:endParaRPr lang="en-US"/>
        </a:p>
      </dgm:t>
    </dgm:pt>
    <dgm:pt modelId="{084E27F2-6A09-4F81-A4CA-6210AAF076BB}">
      <dgm:prSet/>
      <dgm:spPr/>
      <dgm:t>
        <a:bodyPr/>
        <a:lstStyle/>
        <a:p>
          <a:r>
            <a:rPr lang="en-US" b="0" i="0"/>
            <a:t>• Betreuung der Lernzeiten</a:t>
          </a:r>
          <a:endParaRPr lang="en-US"/>
        </a:p>
      </dgm:t>
    </dgm:pt>
    <dgm:pt modelId="{FC96B719-514E-4AFD-8783-9F17E9A5C297}" type="parTrans" cxnId="{41CB0AD1-B49E-4AB6-83DA-6455EA06E585}">
      <dgm:prSet/>
      <dgm:spPr/>
      <dgm:t>
        <a:bodyPr/>
        <a:lstStyle/>
        <a:p>
          <a:endParaRPr lang="en-US"/>
        </a:p>
      </dgm:t>
    </dgm:pt>
    <dgm:pt modelId="{CC6DE624-BBF0-4DD1-A5B2-55F6B0265BE0}" type="sibTrans" cxnId="{41CB0AD1-B49E-4AB6-83DA-6455EA06E585}">
      <dgm:prSet/>
      <dgm:spPr/>
      <dgm:t>
        <a:bodyPr/>
        <a:lstStyle/>
        <a:p>
          <a:endParaRPr lang="en-US"/>
        </a:p>
      </dgm:t>
    </dgm:pt>
    <dgm:pt modelId="{083AC01C-DDEF-4331-BE57-DDC1316B9035}">
      <dgm:prSet/>
      <dgm:spPr/>
      <dgm:t>
        <a:bodyPr/>
        <a:lstStyle/>
        <a:p>
          <a:r>
            <a:rPr lang="en-US" b="0" i="0"/>
            <a:t>• Unterstützung der Lehrkräfte</a:t>
          </a:r>
          <a:endParaRPr lang="en-US"/>
        </a:p>
      </dgm:t>
    </dgm:pt>
    <dgm:pt modelId="{F851D157-FC2E-4EE1-91F6-5AF7E7C4D354}" type="parTrans" cxnId="{E8A194E7-0A4D-4FEB-85A7-C5362060F3E1}">
      <dgm:prSet/>
      <dgm:spPr/>
      <dgm:t>
        <a:bodyPr/>
        <a:lstStyle/>
        <a:p>
          <a:endParaRPr lang="en-US"/>
        </a:p>
      </dgm:t>
    </dgm:pt>
    <dgm:pt modelId="{986BA6B1-5A13-4401-B278-127FAC39C5F5}" type="sibTrans" cxnId="{E8A194E7-0A4D-4FEB-85A7-C5362060F3E1}">
      <dgm:prSet/>
      <dgm:spPr/>
      <dgm:t>
        <a:bodyPr/>
        <a:lstStyle/>
        <a:p>
          <a:endParaRPr lang="en-US"/>
        </a:p>
      </dgm:t>
    </dgm:pt>
    <dgm:pt modelId="{ABF21200-3F16-48DB-AA0F-0362BCA88218}">
      <dgm:prSet/>
      <dgm:spPr/>
      <dgm:t>
        <a:bodyPr/>
        <a:lstStyle/>
        <a:p>
          <a:r>
            <a:rPr lang="en-US" b="0" i="0"/>
            <a:t>• Nachmittags: Übernahme von Lernzeiten möglich</a:t>
          </a:r>
          <a:endParaRPr lang="en-US"/>
        </a:p>
      </dgm:t>
    </dgm:pt>
    <dgm:pt modelId="{A26C027D-94B8-432F-BEF8-E4386D112F70}" type="parTrans" cxnId="{4A17BC95-CF95-4D91-A813-123B63EA21BD}">
      <dgm:prSet/>
      <dgm:spPr/>
      <dgm:t>
        <a:bodyPr/>
        <a:lstStyle/>
        <a:p>
          <a:endParaRPr lang="en-US"/>
        </a:p>
      </dgm:t>
    </dgm:pt>
    <dgm:pt modelId="{03DFCF7E-B1B7-49FC-99C0-554F01526E2F}" type="sibTrans" cxnId="{4A17BC95-CF95-4D91-A813-123B63EA21BD}">
      <dgm:prSet/>
      <dgm:spPr/>
      <dgm:t>
        <a:bodyPr/>
        <a:lstStyle/>
        <a:p>
          <a:endParaRPr lang="en-US"/>
        </a:p>
      </dgm:t>
    </dgm:pt>
    <dgm:pt modelId="{78C6B349-FA8E-4321-AAFC-C5DE09495041}" type="pres">
      <dgm:prSet presAssocID="{4C5EE4FB-74F0-4AC7-9134-BAABAB15A013}" presName="root" presStyleCnt="0">
        <dgm:presLayoutVars>
          <dgm:dir/>
          <dgm:resizeHandles val="exact"/>
        </dgm:presLayoutVars>
      </dgm:prSet>
      <dgm:spPr/>
    </dgm:pt>
    <dgm:pt modelId="{8A866DA4-2A35-4B9E-863B-549DDD326D8B}" type="pres">
      <dgm:prSet presAssocID="{2CD71AC0-0B04-4F8A-8D0C-E8B76A74A4E3}" presName="compNode" presStyleCnt="0"/>
      <dgm:spPr/>
    </dgm:pt>
    <dgm:pt modelId="{7471F116-C336-42B4-B74D-4DFF7103AC95}" type="pres">
      <dgm:prSet presAssocID="{2CD71AC0-0B04-4F8A-8D0C-E8B76A74A4E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266F6291-1B93-4D49-8071-7AC6741EFE6A}" type="pres">
      <dgm:prSet presAssocID="{2CD71AC0-0B04-4F8A-8D0C-E8B76A74A4E3}" presName="spaceRect" presStyleCnt="0"/>
      <dgm:spPr/>
    </dgm:pt>
    <dgm:pt modelId="{16572CC9-C4E1-4669-8395-3FEC07594238}" type="pres">
      <dgm:prSet presAssocID="{2CD71AC0-0B04-4F8A-8D0C-E8B76A74A4E3}" presName="textRect" presStyleLbl="revTx" presStyleIdx="0" presStyleCnt="4">
        <dgm:presLayoutVars>
          <dgm:chMax val="1"/>
          <dgm:chPref val="1"/>
        </dgm:presLayoutVars>
      </dgm:prSet>
      <dgm:spPr/>
    </dgm:pt>
    <dgm:pt modelId="{E9418499-C63D-4C18-BA92-A9C879F88E86}" type="pres">
      <dgm:prSet presAssocID="{49023A21-7D50-4F89-8EBD-A665E85D1F74}" presName="sibTrans" presStyleCnt="0"/>
      <dgm:spPr/>
    </dgm:pt>
    <dgm:pt modelId="{12C5A7E3-CADA-4C01-94E2-92BB0E08E99F}" type="pres">
      <dgm:prSet presAssocID="{084E27F2-6A09-4F81-A4CA-6210AAF076BB}" presName="compNode" presStyleCnt="0"/>
      <dgm:spPr/>
    </dgm:pt>
    <dgm:pt modelId="{4335B0AF-CFA0-4813-B5FA-672E3D23BA2E}" type="pres">
      <dgm:prSet presAssocID="{084E27F2-6A09-4F81-A4CA-6210AAF076B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A276FBEA-54E4-4548-823D-A88E47B69309}" type="pres">
      <dgm:prSet presAssocID="{084E27F2-6A09-4F81-A4CA-6210AAF076BB}" presName="spaceRect" presStyleCnt="0"/>
      <dgm:spPr/>
    </dgm:pt>
    <dgm:pt modelId="{8D027596-2902-4005-B9DE-623A9BC49E8E}" type="pres">
      <dgm:prSet presAssocID="{084E27F2-6A09-4F81-A4CA-6210AAF076BB}" presName="textRect" presStyleLbl="revTx" presStyleIdx="1" presStyleCnt="4">
        <dgm:presLayoutVars>
          <dgm:chMax val="1"/>
          <dgm:chPref val="1"/>
        </dgm:presLayoutVars>
      </dgm:prSet>
      <dgm:spPr/>
    </dgm:pt>
    <dgm:pt modelId="{C1EEAA92-1EE3-4A97-AEFE-BC8F7E07B66F}" type="pres">
      <dgm:prSet presAssocID="{CC6DE624-BBF0-4DD1-A5B2-55F6B0265BE0}" presName="sibTrans" presStyleCnt="0"/>
      <dgm:spPr/>
    </dgm:pt>
    <dgm:pt modelId="{BAD699DF-B0C1-4B19-83EB-EA9484966F77}" type="pres">
      <dgm:prSet presAssocID="{083AC01C-DDEF-4331-BE57-DDC1316B9035}" presName="compNode" presStyleCnt="0"/>
      <dgm:spPr/>
    </dgm:pt>
    <dgm:pt modelId="{5FE87BA1-E019-4E8C-9A42-3CE49526AF2C}" type="pres">
      <dgm:prSet presAssocID="{083AC01C-DDEF-4331-BE57-DDC1316B903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hrer"/>
        </a:ext>
      </dgm:extLst>
    </dgm:pt>
    <dgm:pt modelId="{3A6EC776-23D7-48EF-8E05-41DD20DC3C09}" type="pres">
      <dgm:prSet presAssocID="{083AC01C-DDEF-4331-BE57-DDC1316B9035}" presName="spaceRect" presStyleCnt="0"/>
      <dgm:spPr/>
    </dgm:pt>
    <dgm:pt modelId="{5F307D1C-5A96-484A-8C77-025953E7A5F8}" type="pres">
      <dgm:prSet presAssocID="{083AC01C-DDEF-4331-BE57-DDC1316B9035}" presName="textRect" presStyleLbl="revTx" presStyleIdx="2" presStyleCnt="4">
        <dgm:presLayoutVars>
          <dgm:chMax val="1"/>
          <dgm:chPref val="1"/>
        </dgm:presLayoutVars>
      </dgm:prSet>
      <dgm:spPr/>
    </dgm:pt>
    <dgm:pt modelId="{04693256-6C17-4FD2-8F10-061A25294C37}" type="pres">
      <dgm:prSet presAssocID="{986BA6B1-5A13-4401-B278-127FAC39C5F5}" presName="sibTrans" presStyleCnt="0"/>
      <dgm:spPr/>
    </dgm:pt>
    <dgm:pt modelId="{41748048-62FB-4F04-9A11-AEFB6D80366A}" type="pres">
      <dgm:prSet presAssocID="{ABF21200-3F16-48DB-AA0F-0362BCA88218}" presName="compNode" presStyleCnt="0"/>
      <dgm:spPr/>
    </dgm:pt>
    <dgm:pt modelId="{DDF34C48-FA0C-40D1-92A2-04575959DD69}" type="pres">
      <dgm:prSet presAssocID="{ABF21200-3F16-48DB-AA0F-0362BCA8821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bäude"/>
        </a:ext>
      </dgm:extLst>
    </dgm:pt>
    <dgm:pt modelId="{B45E230D-CA8D-45FC-A36A-898A81214B37}" type="pres">
      <dgm:prSet presAssocID="{ABF21200-3F16-48DB-AA0F-0362BCA88218}" presName="spaceRect" presStyleCnt="0"/>
      <dgm:spPr/>
    </dgm:pt>
    <dgm:pt modelId="{6814B261-8553-44B8-95C3-A76A8ACF045C}" type="pres">
      <dgm:prSet presAssocID="{ABF21200-3F16-48DB-AA0F-0362BCA8821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1973660-BADF-4962-8576-963D58D15B7C}" type="presOf" srcId="{ABF21200-3F16-48DB-AA0F-0362BCA88218}" destId="{6814B261-8553-44B8-95C3-A76A8ACF045C}" srcOrd="0" destOrd="0" presId="urn:microsoft.com/office/officeart/2018/2/layout/IconLabelList"/>
    <dgm:cxn modelId="{88AF2C4B-9C84-4E87-9930-6A99DF2A4B1F}" type="presOf" srcId="{4C5EE4FB-74F0-4AC7-9134-BAABAB15A013}" destId="{78C6B349-FA8E-4321-AAFC-C5DE09495041}" srcOrd="0" destOrd="0" presId="urn:microsoft.com/office/officeart/2018/2/layout/IconLabelList"/>
    <dgm:cxn modelId="{098DF782-BDE0-4594-8C6A-D9CF54CC3BDD}" type="presOf" srcId="{2CD71AC0-0B04-4F8A-8D0C-E8B76A74A4E3}" destId="{16572CC9-C4E1-4669-8395-3FEC07594238}" srcOrd="0" destOrd="0" presId="urn:microsoft.com/office/officeart/2018/2/layout/IconLabelList"/>
    <dgm:cxn modelId="{4A17BC95-CF95-4D91-A813-123B63EA21BD}" srcId="{4C5EE4FB-74F0-4AC7-9134-BAABAB15A013}" destId="{ABF21200-3F16-48DB-AA0F-0362BCA88218}" srcOrd="3" destOrd="0" parTransId="{A26C027D-94B8-432F-BEF8-E4386D112F70}" sibTransId="{03DFCF7E-B1B7-49FC-99C0-554F01526E2F}"/>
    <dgm:cxn modelId="{0F75BFAD-E183-4D4A-A690-4FD7E51412B8}" type="presOf" srcId="{084E27F2-6A09-4F81-A4CA-6210AAF076BB}" destId="{8D027596-2902-4005-B9DE-623A9BC49E8E}" srcOrd="0" destOrd="0" presId="urn:microsoft.com/office/officeart/2018/2/layout/IconLabelList"/>
    <dgm:cxn modelId="{AEC3C7B8-7AE8-4EFC-B1D7-A94A4CC9C743}" type="presOf" srcId="{083AC01C-DDEF-4331-BE57-DDC1316B9035}" destId="{5F307D1C-5A96-484A-8C77-025953E7A5F8}" srcOrd="0" destOrd="0" presId="urn:microsoft.com/office/officeart/2018/2/layout/IconLabelList"/>
    <dgm:cxn modelId="{41CB0AD1-B49E-4AB6-83DA-6455EA06E585}" srcId="{4C5EE4FB-74F0-4AC7-9134-BAABAB15A013}" destId="{084E27F2-6A09-4F81-A4CA-6210AAF076BB}" srcOrd="1" destOrd="0" parTransId="{FC96B719-514E-4AFD-8783-9F17E9A5C297}" sibTransId="{CC6DE624-BBF0-4DD1-A5B2-55F6B0265BE0}"/>
    <dgm:cxn modelId="{E8A194E7-0A4D-4FEB-85A7-C5362060F3E1}" srcId="{4C5EE4FB-74F0-4AC7-9134-BAABAB15A013}" destId="{083AC01C-DDEF-4331-BE57-DDC1316B9035}" srcOrd="2" destOrd="0" parTransId="{F851D157-FC2E-4EE1-91F6-5AF7E7C4D354}" sibTransId="{986BA6B1-5A13-4401-B278-127FAC39C5F5}"/>
    <dgm:cxn modelId="{E3ABC9FD-1958-4BCB-B0CE-EA6780D100A6}" srcId="{4C5EE4FB-74F0-4AC7-9134-BAABAB15A013}" destId="{2CD71AC0-0B04-4F8A-8D0C-E8B76A74A4E3}" srcOrd="0" destOrd="0" parTransId="{49C20698-1A14-45EC-93A7-7831AE3284CD}" sibTransId="{49023A21-7D50-4F89-8EBD-A665E85D1F74}"/>
    <dgm:cxn modelId="{F88ABDF6-0FA2-4AC9-9CE2-97684474983F}" type="presParOf" srcId="{78C6B349-FA8E-4321-AAFC-C5DE09495041}" destId="{8A866DA4-2A35-4B9E-863B-549DDD326D8B}" srcOrd="0" destOrd="0" presId="urn:microsoft.com/office/officeart/2018/2/layout/IconLabelList"/>
    <dgm:cxn modelId="{1C7F5B6F-BCA1-44F1-8F64-0301C67B1D73}" type="presParOf" srcId="{8A866DA4-2A35-4B9E-863B-549DDD326D8B}" destId="{7471F116-C336-42B4-B74D-4DFF7103AC95}" srcOrd="0" destOrd="0" presId="urn:microsoft.com/office/officeart/2018/2/layout/IconLabelList"/>
    <dgm:cxn modelId="{84DF354B-1C1A-4932-8BA8-BD7B03DDD270}" type="presParOf" srcId="{8A866DA4-2A35-4B9E-863B-549DDD326D8B}" destId="{266F6291-1B93-4D49-8071-7AC6741EFE6A}" srcOrd="1" destOrd="0" presId="urn:microsoft.com/office/officeart/2018/2/layout/IconLabelList"/>
    <dgm:cxn modelId="{1C390E53-A01A-4053-92C2-10913C5321B4}" type="presParOf" srcId="{8A866DA4-2A35-4B9E-863B-549DDD326D8B}" destId="{16572CC9-C4E1-4669-8395-3FEC07594238}" srcOrd="2" destOrd="0" presId="urn:microsoft.com/office/officeart/2018/2/layout/IconLabelList"/>
    <dgm:cxn modelId="{6ECBEE7A-CC43-4833-AA71-E708D37148A4}" type="presParOf" srcId="{78C6B349-FA8E-4321-AAFC-C5DE09495041}" destId="{E9418499-C63D-4C18-BA92-A9C879F88E86}" srcOrd="1" destOrd="0" presId="urn:microsoft.com/office/officeart/2018/2/layout/IconLabelList"/>
    <dgm:cxn modelId="{0B446D27-2267-48AA-8664-035B44A9863A}" type="presParOf" srcId="{78C6B349-FA8E-4321-AAFC-C5DE09495041}" destId="{12C5A7E3-CADA-4C01-94E2-92BB0E08E99F}" srcOrd="2" destOrd="0" presId="urn:microsoft.com/office/officeart/2018/2/layout/IconLabelList"/>
    <dgm:cxn modelId="{CFB96AA9-D5FD-413C-AE59-0063F4811A5A}" type="presParOf" srcId="{12C5A7E3-CADA-4C01-94E2-92BB0E08E99F}" destId="{4335B0AF-CFA0-4813-B5FA-672E3D23BA2E}" srcOrd="0" destOrd="0" presId="urn:microsoft.com/office/officeart/2018/2/layout/IconLabelList"/>
    <dgm:cxn modelId="{6130CBCB-1EAF-4BBD-B902-1BB40D009881}" type="presParOf" srcId="{12C5A7E3-CADA-4C01-94E2-92BB0E08E99F}" destId="{A276FBEA-54E4-4548-823D-A88E47B69309}" srcOrd="1" destOrd="0" presId="urn:microsoft.com/office/officeart/2018/2/layout/IconLabelList"/>
    <dgm:cxn modelId="{3D27B3D2-5017-4071-8256-F62689B5E9C7}" type="presParOf" srcId="{12C5A7E3-CADA-4C01-94E2-92BB0E08E99F}" destId="{8D027596-2902-4005-B9DE-623A9BC49E8E}" srcOrd="2" destOrd="0" presId="urn:microsoft.com/office/officeart/2018/2/layout/IconLabelList"/>
    <dgm:cxn modelId="{221F20AA-498E-4AD7-A27C-4A861EB0994D}" type="presParOf" srcId="{78C6B349-FA8E-4321-AAFC-C5DE09495041}" destId="{C1EEAA92-1EE3-4A97-AEFE-BC8F7E07B66F}" srcOrd="3" destOrd="0" presId="urn:microsoft.com/office/officeart/2018/2/layout/IconLabelList"/>
    <dgm:cxn modelId="{D01B020C-327A-439D-8F4C-942A89148739}" type="presParOf" srcId="{78C6B349-FA8E-4321-AAFC-C5DE09495041}" destId="{BAD699DF-B0C1-4B19-83EB-EA9484966F77}" srcOrd="4" destOrd="0" presId="urn:microsoft.com/office/officeart/2018/2/layout/IconLabelList"/>
    <dgm:cxn modelId="{D2C52306-0BB0-4EC0-B0C3-B8A7D4A71EAD}" type="presParOf" srcId="{BAD699DF-B0C1-4B19-83EB-EA9484966F77}" destId="{5FE87BA1-E019-4E8C-9A42-3CE49526AF2C}" srcOrd="0" destOrd="0" presId="urn:microsoft.com/office/officeart/2018/2/layout/IconLabelList"/>
    <dgm:cxn modelId="{A565C3D7-6878-43A7-8E33-8D86EE9ADE44}" type="presParOf" srcId="{BAD699DF-B0C1-4B19-83EB-EA9484966F77}" destId="{3A6EC776-23D7-48EF-8E05-41DD20DC3C09}" srcOrd="1" destOrd="0" presId="urn:microsoft.com/office/officeart/2018/2/layout/IconLabelList"/>
    <dgm:cxn modelId="{A4AEA9EC-9CC4-41B4-AF47-EC73567936D8}" type="presParOf" srcId="{BAD699DF-B0C1-4B19-83EB-EA9484966F77}" destId="{5F307D1C-5A96-484A-8C77-025953E7A5F8}" srcOrd="2" destOrd="0" presId="urn:microsoft.com/office/officeart/2018/2/layout/IconLabelList"/>
    <dgm:cxn modelId="{718BE86B-E9D6-489A-AA3F-8EED4DBF913A}" type="presParOf" srcId="{78C6B349-FA8E-4321-AAFC-C5DE09495041}" destId="{04693256-6C17-4FD2-8F10-061A25294C37}" srcOrd="5" destOrd="0" presId="urn:microsoft.com/office/officeart/2018/2/layout/IconLabelList"/>
    <dgm:cxn modelId="{B5498008-7414-410E-9C84-72FE67EA43A0}" type="presParOf" srcId="{78C6B349-FA8E-4321-AAFC-C5DE09495041}" destId="{41748048-62FB-4F04-9A11-AEFB6D80366A}" srcOrd="6" destOrd="0" presId="urn:microsoft.com/office/officeart/2018/2/layout/IconLabelList"/>
    <dgm:cxn modelId="{6858AA1E-5DEE-4876-847E-F8A8925A27D2}" type="presParOf" srcId="{41748048-62FB-4F04-9A11-AEFB6D80366A}" destId="{DDF34C48-FA0C-40D1-92A2-04575959DD69}" srcOrd="0" destOrd="0" presId="urn:microsoft.com/office/officeart/2018/2/layout/IconLabelList"/>
    <dgm:cxn modelId="{53A0E20F-C3F0-42FA-BE17-03D8BC9F141D}" type="presParOf" srcId="{41748048-62FB-4F04-9A11-AEFB6D80366A}" destId="{B45E230D-CA8D-45FC-A36A-898A81214B37}" srcOrd="1" destOrd="0" presId="urn:microsoft.com/office/officeart/2018/2/layout/IconLabelList"/>
    <dgm:cxn modelId="{AD6C7B26-7AC4-40FD-A4EB-129F4440C3F9}" type="presParOf" srcId="{41748048-62FB-4F04-9A11-AEFB6D80366A}" destId="{6814B261-8553-44B8-95C3-A76A8ACF045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8F4CFF-C852-4311-9190-20BA8201BDE6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9106FB7-C1C4-46DC-8CDE-BB27F28EA131}">
      <dgm:prSet/>
      <dgm:spPr/>
      <dgm:t>
        <a:bodyPr/>
        <a:lstStyle/>
        <a:p>
          <a:r>
            <a:rPr lang="en-US" b="0" i="0"/>
            <a:t>• Beginn nach den Herbstferien</a:t>
          </a:r>
          <a:endParaRPr lang="en-US"/>
        </a:p>
      </dgm:t>
    </dgm:pt>
    <dgm:pt modelId="{0D87086B-B73C-4729-B2F5-F8753578415D}" type="parTrans" cxnId="{A6DF8145-3C4C-453B-8CC7-659620A7DC8F}">
      <dgm:prSet/>
      <dgm:spPr/>
      <dgm:t>
        <a:bodyPr/>
        <a:lstStyle/>
        <a:p>
          <a:endParaRPr lang="en-US"/>
        </a:p>
      </dgm:t>
    </dgm:pt>
    <dgm:pt modelId="{BABE35C4-9435-4D39-B807-E20971E0FF3B}" type="sibTrans" cxnId="{A6DF8145-3C4C-453B-8CC7-659620A7DC8F}">
      <dgm:prSet/>
      <dgm:spPr/>
      <dgm:t>
        <a:bodyPr/>
        <a:lstStyle/>
        <a:p>
          <a:endParaRPr lang="en-US"/>
        </a:p>
      </dgm:t>
    </dgm:pt>
    <dgm:pt modelId="{A31831D7-0C82-4CE2-A83B-DA9C176DDF54}">
      <dgm:prSet/>
      <dgm:spPr/>
      <dgm:t>
        <a:bodyPr/>
        <a:lstStyle/>
        <a:p>
          <a:r>
            <a:rPr lang="en-US" b="0" i="0"/>
            <a:t>• Angebote noch in Planung</a:t>
          </a:r>
          <a:endParaRPr lang="en-US"/>
        </a:p>
      </dgm:t>
    </dgm:pt>
    <dgm:pt modelId="{E78ABA80-44BA-477D-A528-DD8B5BD8EDAC}" type="parTrans" cxnId="{593313BC-6903-4B1A-BAC9-A2127C522272}">
      <dgm:prSet/>
      <dgm:spPr/>
      <dgm:t>
        <a:bodyPr/>
        <a:lstStyle/>
        <a:p>
          <a:endParaRPr lang="en-US"/>
        </a:p>
      </dgm:t>
    </dgm:pt>
    <dgm:pt modelId="{C3379D1A-9753-47E0-AB8C-737BEBEC153F}" type="sibTrans" cxnId="{593313BC-6903-4B1A-BAC9-A2127C522272}">
      <dgm:prSet/>
      <dgm:spPr/>
      <dgm:t>
        <a:bodyPr/>
        <a:lstStyle/>
        <a:p>
          <a:endParaRPr lang="en-US"/>
        </a:p>
      </dgm:t>
    </dgm:pt>
    <dgm:pt modelId="{24500276-BD29-4422-B9EE-44F5B8746EBB}">
      <dgm:prSet/>
      <dgm:spPr/>
      <dgm:t>
        <a:bodyPr/>
        <a:lstStyle/>
        <a:p>
          <a:r>
            <a:rPr lang="en-US" b="0" i="0"/>
            <a:t>• Wahlen finden vor den Ferien statt</a:t>
          </a:r>
          <a:endParaRPr lang="en-US"/>
        </a:p>
      </dgm:t>
    </dgm:pt>
    <dgm:pt modelId="{23545A26-C5DF-48C2-9F99-B63916904CA4}" type="parTrans" cxnId="{B37F46AC-C058-4E88-8A99-01E89DD23EE4}">
      <dgm:prSet/>
      <dgm:spPr/>
      <dgm:t>
        <a:bodyPr/>
        <a:lstStyle/>
        <a:p>
          <a:endParaRPr lang="en-US"/>
        </a:p>
      </dgm:t>
    </dgm:pt>
    <dgm:pt modelId="{7AA61C64-CA39-492B-A6EF-34CE7C835D66}" type="sibTrans" cxnId="{B37F46AC-C058-4E88-8A99-01E89DD23EE4}">
      <dgm:prSet/>
      <dgm:spPr/>
      <dgm:t>
        <a:bodyPr/>
        <a:lstStyle/>
        <a:p>
          <a:endParaRPr lang="en-US"/>
        </a:p>
      </dgm:t>
    </dgm:pt>
    <dgm:pt modelId="{367C43B5-73D4-4E62-A80A-BA09E26F5CFC}">
      <dgm:prSet/>
      <dgm:spPr/>
      <dgm:t>
        <a:bodyPr/>
        <a:lstStyle/>
        <a:p>
          <a:r>
            <a:rPr lang="en-US" b="0" i="0"/>
            <a:t>• Ob digital oder analog: Entscheidung folgt</a:t>
          </a:r>
          <a:endParaRPr lang="en-US"/>
        </a:p>
      </dgm:t>
    </dgm:pt>
    <dgm:pt modelId="{278B9BBF-CA9F-46AC-9ACB-90D6EB47B9BA}" type="parTrans" cxnId="{64FA37B9-585C-4241-BE97-0FAEDF8F16B7}">
      <dgm:prSet/>
      <dgm:spPr/>
      <dgm:t>
        <a:bodyPr/>
        <a:lstStyle/>
        <a:p>
          <a:endParaRPr lang="en-US"/>
        </a:p>
      </dgm:t>
    </dgm:pt>
    <dgm:pt modelId="{C103B67E-D8C3-45D5-A67A-794807B5E11E}" type="sibTrans" cxnId="{64FA37B9-585C-4241-BE97-0FAEDF8F16B7}">
      <dgm:prSet/>
      <dgm:spPr/>
      <dgm:t>
        <a:bodyPr/>
        <a:lstStyle/>
        <a:p>
          <a:endParaRPr lang="en-US"/>
        </a:p>
      </dgm:t>
    </dgm:pt>
    <dgm:pt modelId="{A682EBE5-0DCC-4C93-8515-1DC7139004E2}" type="pres">
      <dgm:prSet presAssocID="{D68F4CFF-C852-4311-9190-20BA8201BDE6}" presName="matrix" presStyleCnt="0">
        <dgm:presLayoutVars>
          <dgm:chMax val="1"/>
          <dgm:dir/>
          <dgm:resizeHandles val="exact"/>
        </dgm:presLayoutVars>
      </dgm:prSet>
      <dgm:spPr/>
    </dgm:pt>
    <dgm:pt modelId="{3FE8EAD2-88A9-499B-9FF1-A978F887712F}" type="pres">
      <dgm:prSet presAssocID="{D68F4CFF-C852-4311-9190-20BA8201BDE6}" presName="diamond" presStyleLbl="bgShp" presStyleIdx="0" presStyleCnt="1"/>
      <dgm:spPr/>
    </dgm:pt>
    <dgm:pt modelId="{6FCFEB9C-1381-4E4B-B991-699AF0625BA7}" type="pres">
      <dgm:prSet presAssocID="{D68F4CFF-C852-4311-9190-20BA8201BDE6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C074E19-50B3-47FA-AD8B-200161CD6DD4}" type="pres">
      <dgm:prSet presAssocID="{D68F4CFF-C852-4311-9190-20BA8201BDE6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4C73DD0-72E2-4970-85E6-BF56560715EB}" type="pres">
      <dgm:prSet presAssocID="{D68F4CFF-C852-4311-9190-20BA8201BDE6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89FCCBD-D216-4CAC-818C-2D02C7E8173D}" type="pres">
      <dgm:prSet presAssocID="{D68F4CFF-C852-4311-9190-20BA8201BDE6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6DF8145-3C4C-453B-8CC7-659620A7DC8F}" srcId="{D68F4CFF-C852-4311-9190-20BA8201BDE6}" destId="{29106FB7-C1C4-46DC-8CDE-BB27F28EA131}" srcOrd="0" destOrd="0" parTransId="{0D87086B-B73C-4729-B2F5-F8753578415D}" sibTransId="{BABE35C4-9435-4D39-B807-E20971E0FF3B}"/>
    <dgm:cxn modelId="{8938B56A-E158-4CA9-B860-C5F92F21FB02}" type="presOf" srcId="{24500276-BD29-4422-B9EE-44F5B8746EBB}" destId="{D4C73DD0-72E2-4970-85E6-BF56560715EB}" srcOrd="0" destOrd="0" presId="urn:microsoft.com/office/officeart/2005/8/layout/matrix3"/>
    <dgm:cxn modelId="{E27BD76A-F592-453C-B8F6-A2599F0B06AE}" type="presOf" srcId="{A31831D7-0C82-4CE2-A83B-DA9C176DDF54}" destId="{2C074E19-50B3-47FA-AD8B-200161CD6DD4}" srcOrd="0" destOrd="0" presId="urn:microsoft.com/office/officeart/2005/8/layout/matrix3"/>
    <dgm:cxn modelId="{A59CFF8C-4E2C-41AD-A34F-B3FC7F9ED919}" type="presOf" srcId="{367C43B5-73D4-4E62-A80A-BA09E26F5CFC}" destId="{D89FCCBD-D216-4CAC-818C-2D02C7E8173D}" srcOrd="0" destOrd="0" presId="urn:microsoft.com/office/officeart/2005/8/layout/matrix3"/>
    <dgm:cxn modelId="{D3D3E48E-EDCD-4164-A7E6-1F5FC717F711}" type="presOf" srcId="{29106FB7-C1C4-46DC-8CDE-BB27F28EA131}" destId="{6FCFEB9C-1381-4E4B-B991-699AF0625BA7}" srcOrd="0" destOrd="0" presId="urn:microsoft.com/office/officeart/2005/8/layout/matrix3"/>
    <dgm:cxn modelId="{B37F46AC-C058-4E88-8A99-01E89DD23EE4}" srcId="{D68F4CFF-C852-4311-9190-20BA8201BDE6}" destId="{24500276-BD29-4422-B9EE-44F5B8746EBB}" srcOrd="2" destOrd="0" parTransId="{23545A26-C5DF-48C2-9F99-B63916904CA4}" sibTransId="{7AA61C64-CA39-492B-A6EF-34CE7C835D66}"/>
    <dgm:cxn modelId="{64FA37B9-585C-4241-BE97-0FAEDF8F16B7}" srcId="{D68F4CFF-C852-4311-9190-20BA8201BDE6}" destId="{367C43B5-73D4-4E62-A80A-BA09E26F5CFC}" srcOrd="3" destOrd="0" parTransId="{278B9BBF-CA9F-46AC-9ACB-90D6EB47B9BA}" sibTransId="{C103B67E-D8C3-45D5-A67A-794807B5E11E}"/>
    <dgm:cxn modelId="{593313BC-6903-4B1A-BAC9-A2127C522272}" srcId="{D68F4CFF-C852-4311-9190-20BA8201BDE6}" destId="{A31831D7-0C82-4CE2-A83B-DA9C176DDF54}" srcOrd="1" destOrd="0" parTransId="{E78ABA80-44BA-477D-A528-DD8B5BD8EDAC}" sibTransId="{C3379D1A-9753-47E0-AB8C-737BEBEC153F}"/>
    <dgm:cxn modelId="{0049E1D1-C8DD-4EDD-A2FC-0D727920D3F2}" type="presOf" srcId="{D68F4CFF-C852-4311-9190-20BA8201BDE6}" destId="{A682EBE5-0DCC-4C93-8515-1DC7139004E2}" srcOrd="0" destOrd="0" presId="urn:microsoft.com/office/officeart/2005/8/layout/matrix3"/>
    <dgm:cxn modelId="{D0D2540D-B789-48C7-B527-7D25FD107388}" type="presParOf" srcId="{A682EBE5-0DCC-4C93-8515-1DC7139004E2}" destId="{3FE8EAD2-88A9-499B-9FF1-A978F887712F}" srcOrd="0" destOrd="0" presId="urn:microsoft.com/office/officeart/2005/8/layout/matrix3"/>
    <dgm:cxn modelId="{2E38B6A4-9E4E-4E9A-87FF-8D0F896428EA}" type="presParOf" srcId="{A682EBE5-0DCC-4C93-8515-1DC7139004E2}" destId="{6FCFEB9C-1381-4E4B-B991-699AF0625BA7}" srcOrd="1" destOrd="0" presId="urn:microsoft.com/office/officeart/2005/8/layout/matrix3"/>
    <dgm:cxn modelId="{36BF4AB4-0CAE-4BE9-B896-BFE8AC720944}" type="presParOf" srcId="{A682EBE5-0DCC-4C93-8515-1DC7139004E2}" destId="{2C074E19-50B3-47FA-AD8B-200161CD6DD4}" srcOrd="2" destOrd="0" presId="urn:microsoft.com/office/officeart/2005/8/layout/matrix3"/>
    <dgm:cxn modelId="{6D26E452-9BAA-490C-8E8A-20C290CAF560}" type="presParOf" srcId="{A682EBE5-0DCC-4C93-8515-1DC7139004E2}" destId="{D4C73DD0-72E2-4970-85E6-BF56560715EB}" srcOrd="3" destOrd="0" presId="urn:microsoft.com/office/officeart/2005/8/layout/matrix3"/>
    <dgm:cxn modelId="{8FFE20FC-5D78-4168-B529-2778C4287B16}" type="presParOf" srcId="{A682EBE5-0DCC-4C93-8515-1DC7139004E2}" destId="{D89FCCBD-D216-4CAC-818C-2D02C7E8173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326338-D5EB-4BEE-B11E-3EAB445CEA3D}" type="doc">
      <dgm:prSet loTypeId="urn:microsoft.com/office/officeart/2005/8/layout/process5" loCatId="process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6FF107AF-F0AD-4974-8819-58F2E185731D}">
      <dgm:prSet/>
      <dgm:spPr/>
      <dgm:t>
        <a:bodyPr/>
        <a:lstStyle/>
        <a:p>
          <a:r>
            <a:rPr lang="en-US" b="0" i="0"/>
            <a:t>• Rote und gelbe Karten bleiben bestehen</a:t>
          </a:r>
          <a:endParaRPr lang="en-US"/>
        </a:p>
      </dgm:t>
    </dgm:pt>
    <dgm:pt modelId="{066E98CD-1728-451F-9081-163C498397D8}" type="parTrans" cxnId="{BFC1D7DE-5CA1-42C3-B81A-CF34E1BF29C1}">
      <dgm:prSet/>
      <dgm:spPr/>
      <dgm:t>
        <a:bodyPr/>
        <a:lstStyle/>
        <a:p>
          <a:endParaRPr lang="en-US"/>
        </a:p>
      </dgm:t>
    </dgm:pt>
    <dgm:pt modelId="{F255C720-3BF7-4ADE-A064-84C3DC768C6B}" type="sibTrans" cxnId="{BFC1D7DE-5CA1-42C3-B81A-CF34E1BF29C1}">
      <dgm:prSet/>
      <dgm:spPr/>
      <dgm:t>
        <a:bodyPr/>
        <a:lstStyle/>
        <a:p>
          <a:endParaRPr lang="en-US"/>
        </a:p>
      </dgm:t>
    </dgm:pt>
    <dgm:pt modelId="{CC073D5B-B65F-4DD9-B404-F36CCD5F9752}">
      <dgm:prSet/>
      <dgm:spPr/>
      <dgm:t>
        <a:bodyPr/>
        <a:lstStyle/>
        <a:p>
          <a:r>
            <a:rPr lang="en-US" b="0" i="0"/>
            <a:t>• Eintragung in digitale Tabelle</a:t>
          </a:r>
          <a:endParaRPr lang="en-US"/>
        </a:p>
      </dgm:t>
    </dgm:pt>
    <dgm:pt modelId="{A8842EFA-A056-422E-BB58-0CA9D1587E9E}" type="parTrans" cxnId="{D2DA1F94-69BC-4E2F-A980-62362D56BB83}">
      <dgm:prSet/>
      <dgm:spPr/>
      <dgm:t>
        <a:bodyPr/>
        <a:lstStyle/>
        <a:p>
          <a:endParaRPr lang="en-US"/>
        </a:p>
      </dgm:t>
    </dgm:pt>
    <dgm:pt modelId="{AF2ABFBE-EC0E-4D78-9F6A-CC758AAB5FDA}" type="sibTrans" cxnId="{D2DA1F94-69BC-4E2F-A980-62362D56BB83}">
      <dgm:prSet/>
      <dgm:spPr/>
      <dgm:t>
        <a:bodyPr/>
        <a:lstStyle/>
        <a:p>
          <a:endParaRPr lang="en-US"/>
        </a:p>
      </dgm:t>
    </dgm:pt>
    <dgm:pt modelId="{1B560EE5-D520-43C4-A76C-DF941C647AA5}">
      <dgm:prSet/>
      <dgm:spPr/>
      <dgm:t>
        <a:bodyPr/>
        <a:lstStyle/>
        <a:p>
          <a:r>
            <a:rPr lang="en-US" b="0" i="0"/>
            <a:t>• Lehrer erhalten Benachrichtigungen ab bestimmter Anzahl</a:t>
          </a:r>
          <a:endParaRPr lang="en-US"/>
        </a:p>
      </dgm:t>
    </dgm:pt>
    <dgm:pt modelId="{C755581A-DFE3-4C71-8F84-6CD054B701E9}" type="parTrans" cxnId="{0ECD1748-825B-4991-8AC2-3C5F5C1B573D}">
      <dgm:prSet/>
      <dgm:spPr/>
      <dgm:t>
        <a:bodyPr/>
        <a:lstStyle/>
        <a:p>
          <a:endParaRPr lang="en-US"/>
        </a:p>
      </dgm:t>
    </dgm:pt>
    <dgm:pt modelId="{C41714AA-E1BD-4444-B5A0-48A5EAEA26FD}" type="sibTrans" cxnId="{0ECD1748-825B-4991-8AC2-3C5F5C1B573D}">
      <dgm:prSet/>
      <dgm:spPr/>
      <dgm:t>
        <a:bodyPr/>
        <a:lstStyle/>
        <a:p>
          <a:endParaRPr lang="en-US"/>
        </a:p>
      </dgm:t>
    </dgm:pt>
    <dgm:pt modelId="{F8147689-D8A9-4A86-B0E0-E6B8A87E3738}">
      <dgm:prSet/>
      <dgm:spPr/>
      <dgm:t>
        <a:bodyPr/>
        <a:lstStyle/>
        <a:p>
          <a:r>
            <a:rPr lang="en-US" b="0" i="0"/>
            <a:t>• Lehrer können den Stand jederzeit einsehen</a:t>
          </a:r>
          <a:endParaRPr lang="en-US"/>
        </a:p>
      </dgm:t>
    </dgm:pt>
    <dgm:pt modelId="{14FA4DCC-E850-4BB1-80C4-A0C0CE4F182A}" type="parTrans" cxnId="{9C931CF9-6784-466D-B274-CA6C0705F064}">
      <dgm:prSet/>
      <dgm:spPr/>
      <dgm:t>
        <a:bodyPr/>
        <a:lstStyle/>
        <a:p>
          <a:endParaRPr lang="en-US"/>
        </a:p>
      </dgm:t>
    </dgm:pt>
    <dgm:pt modelId="{9A4D6C43-62E3-4180-ADCD-D80A62FA910D}" type="sibTrans" cxnId="{9C931CF9-6784-466D-B274-CA6C0705F064}">
      <dgm:prSet/>
      <dgm:spPr/>
      <dgm:t>
        <a:bodyPr/>
        <a:lstStyle/>
        <a:p>
          <a:endParaRPr lang="en-US"/>
        </a:p>
      </dgm:t>
    </dgm:pt>
    <dgm:pt modelId="{265E5170-3F5F-4632-A0D5-33890D989875}">
      <dgm:prSet/>
      <dgm:spPr/>
      <dgm:t>
        <a:bodyPr/>
        <a:lstStyle/>
        <a:p>
          <a:r>
            <a:rPr lang="en-US" b="0" i="0"/>
            <a:t>• Keine Zettel mehr für Lehrkräfte</a:t>
          </a:r>
          <a:endParaRPr lang="en-US"/>
        </a:p>
      </dgm:t>
    </dgm:pt>
    <dgm:pt modelId="{5C26F037-D9C1-4D15-ADA4-9168A9A3519A}" type="parTrans" cxnId="{3EAE5451-183F-4430-B45D-CB0B2CB595FA}">
      <dgm:prSet/>
      <dgm:spPr/>
      <dgm:t>
        <a:bodyPr/>
        <a:lstStyle/>
        <a:p>
          <a:endParaRPr lang="en-US"/>
        </a:p>
      </dgm:t>
    </dgm:pt>
    <dgm:pt modelId="{6E35FB7D-6612-4EAB-9A80-9E7B9B53F658}" type="sibTrans" cxnId="{3EAE5451-183F-4430-B45D-CB0B2CB595FA}">
      <dgm:prSet/>
      <dgm:spPr/>
      <dgm:t>
        <a:bodyPr/>
        <a:lstStyle/>
        <a:p>
          <a:endParaRPr lang="en-US"/>
        </a:p>
      </dgm:t>
    </dgm:pt>
    <dgm:pt modelId="{9FCC9EAD-5699-4507-B6A0-52ADB1C19A07}" type="pres">
      <dgm:prSet presAssocID="{01326338-D5EB-4BEE-B11E-3EAB445CEA3D}" presName="diagram" presStyleCnt="0">
        <dgm:presLayoutVars>
          <dgm:dir/>
          <dgm:resizeHandles val="exact"/>
        </dgm:presLayoutVars>
      </dgm:prSet>
      <dgm:spPr/>
    </dgm:pt>
    <dgm:pt modelId="{5D669D90-A38B-4C60-B796-439A2EDA8A2E}" type="pres">
      <dgm:prSet presAssocID="{6FF107AF-F0AD-4974-8819-58F2E185731D}" presName="node" presStyleLbl="node1" presStyleIdx="0" presStyleCnt="5">
        <dgm:presLayoutVars>
          <dgm:bulletEnabled val="1"/>
        </dgm:presLayoutVars>
      </dgm:prSet>
      <dgm:spPr/>
    </dgm:pt>
    <dgm:pt modelId="{5F744551-ED0A-4CCE-8AC9-053FDC07F0DC}" type="pres">
      <dgm:prSet presAssocID="{F255C720-3BF7-4ADE-A064-84C3DC768C6B}" presName="sibTrans" presStyleLbl="sibTrans2D1" presStyleIdx="0" presStyleCnt="4"/>
      <dgm:spPr/>
    </dgm:pt>
    <dgm:pt modelId="{F1B96081-C365-4378-ABDC-6B981C688398}" type="pres">
      <dgm:prSet presAssocID="{F255C720-3BF7-4ADE-A064-84C3DC768C6B}" presName="connectorText" presStyleLbl="sibTrans2D1" presStyleIdx="0" presStyleCnt="4"/>
      <dgm:spPr/>
    </dgm:pt>
    <dgm:pt modelId="{075FC95D-0120-48E0-B03B-5FC589518792}" type="pres">
      <dgm:prSet presAssocID="{CC073D5B-B65F-4DD9-B404-F36CCD5F9752}" presName="node" presStyleLbl="node1" presStyleIdx="1" presStyleCnt="5">
        <dgm:presLayoutVars>
          <dgm:bulletEnabled val="1"/>
        </dgm:presLayoutVars>
      </dgm:prSet>
      <dgm:spPr/>
    </dgm:pt>
    <dgm:pt modelId="{9832CF66-D38D-486C-8C62-17D8E0826976}" type="pres">
      <dgm:prSet presAssocID="{AF2ABFBE-EC0E-4D78-9F6A-CC758AAB5FDA}" presName="sibTrans" presStyleLbl="sibTrans2D1" presStyleIdx="1" presStyleCnt="4"/>
      <dgm:spPr/>
    </dgm:pt>
    <dgm:pt modelId="{369442C2-4EB1-4A5B-A9EC-D4DA7C115BB6}" type="pres">
      <dgm:prSet presAssocID="{AF2ABFBE-EC0E-4D78-9F6A-CC758AAB5FDA}" presName="connectorText" presStyleLbl="sibTrans2D1" presStyleIdx="1" presStyleCnt="4"/>
      <dgm:spPr/>
    </dgm:pt>
    <dgm:pt modelId="{E206957C-7D04-411F-805A-353032356AAD}" type="pres">
      <dgm:prSet presAssocID="{1B560EE5-D520-43C4-A76C-DF941C647AA5}" presName="node" presStyleLbl="node1" presStyleIdx="2" presStyleCnt="5">
        <dgm:presLayoutVars>
          <dgm:bulletEnabled val="1"/>
        </dgm:presLayoutVars>
      </dgm:prSet>
      <dgm:spPr/>
    </dgm:pt>
    <dgm:pt modelId="{90B910CC-2E9C-4437-A29C-CE3F6C254048}" type="pres">
      <dgm:prSet presAssocID="{C41714AA-E1BD-4444-B5A0-48A5EAEA26FD}" presName="sibTrans" presStyleLbl="sibTrans2D1" presStyleIdx="2" presStyleCnt="4"/>
      <dgm:spPr/>
    </dgm:pt>
    <dgm:pt modelId="{314D3A85-AA0A-45F6-A705-0CC11A765151}" type="pres">
      <dgm:prSet presAssocID="{C41714AA-E1BD-4444-B5A0-48A5EAEA26FD}" presName="connectorText" presStyleLbl="sibTrans2D1" presStyleIdx="2" presStyleCnt="4"/>
      <dgm:spPr/>
    </dgm:pt>
    <dgm:pt modelId="{439DD76C-EB45-401F-BC38-0C0A97B9677A}" type="pres">
      <dgm:prSet presAssocID="{F8147689-D8A9-4A86-B0E0-E6B8A87E3738}" presName="node" presStyleLbl="node1" presStyleIdx="3" presStyleCnt="5">
        <dgm:presLayoutVars>
          <dgm:bulletEnabled val="1"/>
        </dgm:presLayoutVars>
      </dgm:prSet>
      <dgm:spPr/>
    </dgm:pt>
    <dgm:pt modelId="{2B9D252D-B0D1-4611-BE62-69EB93842197}" type="pres">
      <dgm:prSet presAssocID="{9A4D6C43-62E3-4180-ADCD-D80A62FA910D}" presName="sibTrans" presStyleLbl="sibTrans2D1" presStyleIdx="3" presStyleCnt="4"/>
      <dgm:spPr/>
    </dgm:pt>
    <dgm:pt modelId="{2D0DFC90-3CB7-462D-A01A-5ADEF5CFD8C0}" type="pres">
      <dgm:prSet presAssocID="{9A4D6C43-62E3-4180-ADCD-D80A62FA910D}" presName="connectorText" presStyleLbl="sibTrans2D1" presStyleIdx="3" presStyleCnt="4"/>
      <dgm:spPr/>
    </dgm:pt>
    <dgm:pt modelId="{9F240AE3-46F0-499A-A3EB-B8F45D228A14}" type="pres">
      <dgm:prSet presAssocID="{265E5170-3F5F-4632-A0D5-33890D989875}" presName="node" presStyleLbl="node1" presStyleIdx="4" presStyleCnt="5">
        <dgm:presLayoutVars>
          <dgm:bulletEnabled val="1"/>
        </dgm:presLayoutVars>
      </dgm:prSet>
      <dgm:spPr/>
    </dgm:pt>
  </dgm:ptLst>
  <dgm:cxnLst>
    <dgm:cxn modelId="{EF6F7406-1799-4A75-AD14-A91AEB5C048E}" type="presOf" srcId="{9A4D6C43-62E3-4180-ADCD-D80A62FA910D}" destId="{2B9D252D-B0D1-4611-BE62-69EB93842197}" srcOrd="0" destOrd="0" presId="urn:microsoft.com/office/officeart/2005/8/layout/process5"/>
    <dgm:cxn modelId="{4A2C5F28-D35C-4484-863E-07F50673B5AD}" type="presOf" srcId="{CC073D5B-B65F-4DD9-B404-F36CCD5F9752}" destId="{075FC95D-0120-48E0-B03B-5FC589518792}" srcOrd="0" destOrd="0" presId="urn:microsoft.com/office/officeart/2005/8/layout/process5"/>
    <dgm:cxn modelId="{3220CB35-8420-432B-A7C0-D40289A05F82}" type="presOf" srcId="{C41714AA-E1BD-4444-B5A0-48A5EAEA26FD}" destId="{90B910CC-2E9C-4437-A29C-CE3F6C254048}" srcOrd="0" destOrd="0" presId="urn:microsoft.com/office/officeart/2005/8/layout/process5"/>
    <dgm:cxn modelId="{1C67E53C-0AD2-447B-B7C6-80100AEDF3E9}" type="presOf" srcId="{AF2ABFBE-EC0E-4D78-9F6A-CC758AAB5FDA}" destId="{9832CF66-D38D-486C-8C62-17D8E0826976}" srcOrd="0" destOrd="0" presId="urn:microsoft.com/office/officeart/2005/8/layout/process5"/>
    <dgm:cxn modelId="{F5EF595D-E8F0-4718-A28B-96071539ECB5}" type="presOf" srcId="{9A4D6C43-62E3-4180-ADCD-D80A62FA910D}" destId="{2D0DFC90-3CB7-462D-A01A-5ADEF5CFD8C0}" srcOrd="1" destOrd="0" presId="urn:microsoft.com/office/officeart/2005/8/layout/process5"/>
    <dgm:cxn modelId="{0ECD1748-825B-4991-8AC2-3C5F5C1B573D}" srcId="{01326338-D5EB-4BEE-B11E-3EAB445CEA3D}" destId="{1B560EE5-D520-43C4-A76C-DF941C647AA5}" srcOrd="2" destOrd="0" parTransId="{C755581A-DFE3-4C71-8F84-6CD054B701E9}" sibTransId="{C41714AA-E1BD-4444-B5A0-48A5EAEA26FD}"/>
    <dgm:cxn modelId="{3EAE5451-183F-4430-B45D-CB0B2CB595FA}" srcId="{01326338-D5EB-4BEE-B11E-3EAB445CEA3D}" destId="{265E5170-3F5F-4632-A0D5-33890D989875}" srcOrd="4" destOrd="0" parTransId="{5C26F037-D9C1-4D15-ADA4-9168A9A3519A}" sibTransId="{6E35FB7D-6612-4EAB-9A80-9E7B9B53F658}"/>
    <dgm:cxn modelId="{162B6072-2CA6-4267-965F-77594A7311FC}" type="presOf" srcId="{1B560EE5-D520-43C4-A76C-DF941C647AA5}" destId="{E206957C-7D04-411F-805A-353032356AAD}" srcOrd="0" destOrd="0" presId="urn:microsoft.com/office/officeart/2005/8/layout/process5"/>
    <dgm:cxn modelId="{4513B658-974E-4455-98BB-88413ABD238E}" type="presOf" srcId="{C41714AA-E1BD-4444-B5A0-48A5EAEA26FD}" destId="{314D3A85-AA0A-45F6-A705-0CC11A765151}" srcOrd="1" destOrd="0" presId="urn:microsoft.com/office/officeart/2005/8/layout/process5"/>
    <dgm:cxn modelId="{162DEC7D-9866-466A-8BDF-BE6C41C79504}" type="presOf" srcId="{6FF107AF-F0AD-4974-8819-58F2E185731D}" destId="{5D669D90-A38B-4C60-B796-439A2EDA8A2E}" srcOrd="0" destOrd="0" presId="urn:microsoft.com/office/officeart/2005/8/layout/process5"/>
    <dgm:cxn modelId="{249CDF8B-477C-44A1-9F37-52BAE6561028}" type="presOf" srcId="{AF2ABFBE-EC0E-4D78-9F6A-CC758AAB5FDA}" destId="{369442C2-4EB1-4A5B-A9EC-D4DA7C115BB6}" srcOrd="1" destOrd="0" presId="urn:microsoft.com/office/officeart/2005/8/layout/process5"/>
    <dgm:cxn modelId="{D2DA1F94-69BC-4E2F-A980-62362D56BB83}" srcId="{01326338-D5EB-4BEE-B11E-3EAB445CEA3D}" destId="{CC073D5B-B65F-4DD9-B404-F36CCD5F9752}" srcOrd="1" destOrd="0" parTransId="{A8842EFA-A056-422E-BB58-0CA9D1587E9E}" sibTransId="{AF2ABFBE-EC0E-4D78-9F6A-CC758AAB5FDA}"/>
    <dgm:cxn modelId="{0D0CECA5-EA8B-42AD-919F-50C494534B1C}" type="presOf" srcId="{01326338-D5EB-4BEE-B11E-3EAB445CEA3D}" destId="{9FCC9EAD-5699-4507-B6A0-52ADB1C19A07}" srcOrd="0" destOrd="0" presId="urn:microsoft.com/office/officeart/2005/8/layout/process5"/>
    <dgm:cxn modelId="{37396FA6-15D3-4A15-BE95-4B8B2D176A60}" type="presOf" srcId="{265E5170-3F5F-4632-A0D5-33890D989875}" destId="{9F240AE3-46F0-499A-A3EB-B8F45D228A14}" srcOrd="0" destOrd="0" presId="urn:microsoft.com/office/officeart/2005/8/layout/process5"/>
    <dgm:cxn modelId="{FBBF56B9-D3A2-4AAA-B1F5-A1485B3758C8}" type="presOf" srcId="{F255C720-3BF7-4ADE-A064-84C3DC768C6B}" destId="{F1B96081-C365-4378-ABDC-6B981C688398}" srcOrd="1" destOrd="0" presId="urn:microsoft.com/office/officeart/2005/8/layout/process5"/>
    <dgm:cxn modelId="{A5488DDA-1F81-4E99-9464-7A7F4EE09771}" type="presOf" srcId="{F255C720-3BF7-4ADE-A064-84C3DC768C6B}" destId="{5F744551-ED0A-4CCE-8AC9-053FDC07F0DC}" srcOrd="0" destOrd="0" presId="urn:microsoft.com/office/officeart/2005/8/layout/process5"/>
    <dgm:cxn modelId="{BFC1D7DE-5CA1-42C3-B81A-CF34E1BF29C1}" srcId="{01326338-D5EB-4BEE-B11E-3EAB445CEA3D}" destId="{6FF107AF-F0AD-4974-8819-58F2E185731D}" srcOrd="0" destOrd="0" parTransId="{066E98CD-1728-451F-9081-163C498397D8}" sibTransId="{F255C720-3BF7-4ADE-A064-84C3DC768C6B}"/>
    <dgm:cxn modelId="{489205F7-8B1F-4AD3-996F-162416E704F3}" type="presOf" srcId="{F8147689-D8A9-4A86-B0E0-E6B8A87E3738}" destId="{439DD76C-EB45-401F-BC38-0C0A97B9677A}" srcOrd="0" destOrd="0" presId="urn:microsoft.com/office/officeart/2005/8/layout/process5"/>
    <dgm:cxn modelId="{9C931CF9-6784-466D-B274-CA6C0705F064}" srcId="{01326338-D5EB-4BEE-B11E-3EAB445CEA3D}" destId="{F8147689-D8A9-4A86-B0E0-E6B8A87E3738}" srcOrd="3" destOrd="0" parTransId="{14FA4DCC-E850-4BB1-80C4-A0C0CE4F182A}" sibTransId="{9A4D6C43-62E3-4180-ADCD-D80A62FA910D}"/>
    <dgm:cxn modelId="{D52AA8C4-4105-4D89-89C2-36F440108650}" type="presParOf" srcId="{9FCC9EAD-5699-4507-B6A0-52ADB1C19A07}" destId="{5D669D90-A38B-4C60-B796-439A2EDA8A2E}" srcOrd="0" destOrd="0" presId="urn:microsoft.com/office/officeart/2005/8/layout/process5"/>
    <dgm:cxn modelId="{740C9135-49ED-473D-B022-4117E04CBD8A}" type="presParOf" srcId="{9FCC9EAD-5699-4507-B6A0-52ADB1C19A07}" destId="{5F744551-ED0A-4CCE-8AC9-053FDC07F0DC}" srcOrd="1" destOrd="0" presId="urn:microsoft.com/office/officeart/2005/8/layout/process5"/>
    <dgm:cxn modelId="{48217742-3670-45FC-B2D0-80A066CB2B8D}" type="presParOf" srcId="{5F744551-ED0A-4CCE-8AC9-053FDC07F0DC}" destId="{F1B96081-C365-4378-ABDC-6B981C688398}" srcOrd="0" destOrd="0" presId="urn:microsoft.com/office/officeart/2005/8/layout/process5"/>
    <dgm:cxn modelId="{038FDF35-C91D-411F-B5DB-6EB7C8F3D7E4}" type="presParOf" srcId="{9FCC9EAD-5699-4507-B6A0-52ADB1C19A07}" destId="{075FC95D-0120-48E0-B03B-5FC589518792}" srcOrd="2" destOrd="0" presId="urn:microsoft.com/office/officeart/2005/8/layout/process5"/>
    <dgm:cxn modelId="{96F7563F-4DB9-4D29-B6CD-0BC3AC048750}" type="presParOf" srcId="{9FCC9EAD-5699-4507-B6A0-52ADB1C19A07}" destId="{9832CF66-D38D-486C-8C62-17D8E0826976}" srcOrd="3" destOrd="0" presId="urn:microsoft.com/office/officeart/2005/8/layout/process5"/>
    <dgm:cxn modelId="{FC11A175-9C48-4242-B485-450D92DD34DC}" type="presParOf" srcId="{9832CF66-D38D-486C-8C62-17D8E0826976}" destId="{369442C2-4EB1-4A5B-A9EC-D4DA7C115BB6}" srcOrd="0" destOrd="0" presId="urn:microsoft.com/office/officeart/2005/8/layout/process5"/>
    <dgm:cxn modelId="{25D7FE3E-702C-41C3-AD11-50CC1CFCCAB6}" type="presParOf" srcId="{9FCC9EAD-5699-4507-B6A0-52ADB1C19A07}" destId="{E206957C-7D04-411F-805A-353032356AAD}" srcOrd="4" destOrd="0" presId="urn:microsoft.com/office/officeart/2005/8/layout/process5"/>
    <dgm:cxn modelId="{D2431AA9-83DD-4124-AFDB-6D74E9E97742}" type="presParOf" srcId="{9FCC9EAD-5699-4507-B6A0-52ADB1C19A07}" destId="{90B910CC-2E9C-4437-A29C-CE3F6C254048}" srcOrd="5" destOrd="0" presId="urn:microsoft.com/office/officeart/2005/8/layout/process5"/>
    <dgm:cxn modelId="{575AA589-AA3E-48EA-8FC1-361978E4E578}" type="presParOf" srcId="{90B910CC-2E9C-4437-A29C-CE3F6C254048}" destId="{314D3A85-AA0A-45F6-A705-0CC11A765151}" srcOrd="0" destOrd="0" presId="urn:microsoft.com/office/officeart/2005/8/layout/process5"/>
    <dgm:cxn modelId="{7EB354AC-2B45-481D-AD9B-795B78457B87}" type="presParOf" srcId="{9FCC9EAD-5699-4507-B6A0-52ADB1C19A07}" destId="{439DD76C-EB45-401F-BC38-0C0A97B9677A}" srcOrd="6" destOrd="0" presId="urn:microsoft.com/office/officeart/2005/8/layout/process5"/>
    <dgm:cxn modelId="{DEBBB533-988B-4FAC-AB1B-6FEDA22CE7DA}" type="presParOf" srcId="{9FCC9EAD-5699-4507-B6A0-52ADB1C19A07}" destId="{2B9D252D-B0D1-4611-BE62-69EB93842197}" srcOrd="7" destOrd="0" presId="urn:microsoft.com/office/officeart/2005/8/layout/process5"/>
    <dgm:cxn modelId="{26CB549B-EF33-4C47-A342-A6CB3A57B400}" type="presParOf" srcId="{2B9D252D-B0D1-4611-BE62-69EB93842197}" destId="{2D0DFC90-3CB7-462D-A01A-5ADEF5CFD8C0}" srcOrd="0" destOrd="0" presId="urn:microsoft.com/office/officeart/2005/8/layout/process5"/>
    <dgm:cxn modelId="{3CE093B4-742E-4FB9-A0D9-DC24731793BF}" type="presParOf" srcId="{9FCC9EAD-5699-4507-B6A0-52ADB1C19A07}" destId="{9F240AE3-46F0-499A-A3EB-B8F45D228A14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B7C542-E5D6-470A-AD5C-92353DCD9686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F07F495-D538-4A9B-B7A3-838BDE2077DA}">
      <dgm:prSet/>
      <dgm:spPr/>
      <dgm:t>
        <a:bodyPr/>
        <a:lstStyle/>
        <a:p>
          <a:r>
            <a:rPr lang="en-US" b="0" i="0"/>
            <a:t>• Wir freuen uns auf die Zusammenarbeit</a:t>
          </a:r>
          <a:endParaRPr lang="en-US"/>
        </a:p>
      </dgm:t>
    </dgm:pt>
    <dgm:pt modelId="{361217DA-AEAB-4D94-A745-BB948E1D71B4}" type="parTrans" cxnId="{51399AE1-605D-4F72-A343-F892253A64F8}">
      <dgm:prSet/>
      <dgm:spPr/>
      <dgm:t>
        <a:bodyPr/>
        <a:lstStyle/>
        <a:p>
          <a:endParaRPr lang="en-US"/>
        </a:p>
      </dgm:t>
    </dgm:pt>
    <dgm:pt modelId="{DACAB4AC-5A37-42C1-B9EA-6D310F5B4AD4}" type="sibTrans" cxnId="{51399AE1-605D-4F72-A343-F892253A64F8}">
      <dgm:prSet/>
      <dgm:spPr/>
      <dgm:t>
        <a:bodyPr/>
        <a:lstStyle/>
        <a:p>
          <a:endParaRPr lang="en-US"/>
        </a:p>
      </dgm:t>
    </dgm:pt>
    <dgm:pt modelId="{E80408E3-EF8D-46AD-8271-BA569737A770}">
      <dgm:prSet/>
      <dgm:spPr/>
      <dgm:t>
        <a:bodyPr/>
        <a:lstStyle/>
        <a:p>
          <a:r>
            <a:rPr lang="en-US" b="0" i="0"/>
            <a:t>• Rückfragen jederzeit ansprechbar</a:t>
          </a:r>
          <a:endParaRPr lang="en-US"/>
        </a:p>
      </dgm:t>
    </dgm:pt>
    <dgm:pt modelId="{423F2CB6-F63D-4FB3-9A2C-5B5C38D1E876}" type="parTrans" cxnId="{9339B788-ED59-4C8D-8CA1-C806A8C7C45B}">
      <dgm:prSet/>
      <dgm:spPr/>
      <dgm:t>
        <a:bodyPr/>
        <a:lstStyle/>
        <a:p>
          <a:endParaRPr lang="en-US"/>
        </a:p>
      </dgm:t>
    </dgm:pt>
    <dgm:pt modelId="{B0FFEA59-9C5B-48FF-BFF2-F5D90B950FBE}" type="sibTrans" cxnId="{9339B788-ED59-4C8D-8CA1-C806A8C7C45B}">
      <dgm:prSet/>
      <dgm:spPr/>
      <dgm:t>
        <a:bodyPr/>
        <a:lstStyle/>
        <a:p>
          <a:endParaRPr lang="en-US"/>
        </a:p>
      </dgm:t>
    </dgm:pt>
    <dgm:pt modelId="{CE12E80A-47B3-46B8-9CCD-64327D09B923}" type="pres">
      <dgm:prSet presAssocID="{82B7C542-E5D6-470A-AD5C-92353DCD9686}" presName="diagram" presStyleCnt="0">
        <dgm:presLayoutVars>
          <dgm:dir/>
          <dgm:resizeHandles val="exact"/>
        </dgm:presLayoutVars>
      </dgm:prSet>
      <dgm:spPr/>
    </dgm:pt>
    <dgm:pt modelId="{D3B2A6BA-52F5-40AF-B52F-0F1D00CAE976}" type="pres">
      <dgm:prSet presAssocID="{5F07F495-D538-4A9B-B7A3-838BDE2077DA}" presName="node" presStyleLbl="node1" presStyleIdx="0" presStyleCnt="2">
        <dgm:presLayoutVars>
          <dgm:bulletEnabled val="1"/>
        </dgm:presLayoutVars>
      </dgm:prSet>
      <dgm:spPr/>
    </dgm:pt>
    <dgm:pt modelId="{ED5BDFC4-F05A-4758-A577-B6FC6B05317F}" type="pres">
      <dgm:prSet presAssocID="{DACAB4AC-5A37-42C1-B9EA-6D310F5B4AD4}" presName="sibTrans" presStyleLbl="sibTrans2D1" presStyleIdx="0" presStyleCnt="1"/>
      <dgm:spPr/>
    </dgm:pt>
    <dgm:pt modelId="{33A4581D-9194-4A27-88B6-ACEA0BD2BD8C}" type="pres">
      <dgm:prSet presAssocID="{DACAB4AC-5A37-42C1-B9EA-6D310F5B4AD4}" presName="connectorText" presStyleLbl="sibTrans2D1" presStyleIdx="0" presStyleCnt="1"/>
      <dgm:spPr/>
    </dgm:pt>
    <dgm:pt modelId="{9C1DA87B-9667-465F-8E96-5EC6C7E2B95C}" type="pres">
      <dgm:prSet presAssocID="{E80408E3-EF8D-46AD-8271-BA569737A770}" presName="node" presStyleLbl="node1" presStyleIdx="1" presStyleCnt="2">
        <dgm:presLayoutVars>
          <dgm:bulletEnabled val="1"/>
        </dgm:presLayoutVars>
      </dgm:prSet>
      <dgm:spPr/>
    </dgm:pt>
  </dgm:ptLst>
  <dgm:cxnLst>
    <dgm:cxn modelId="{3DBF7B2F-D682-49AF-8CBF-13CAA0FD80A7}" type="presOf" srcId="{E80408E3-EF8D-46AD-8271-BA569737A770}" destId="{9C1DA87B-9667-465F-8E96-5EC6C7E2B95C}" srcOrd="0" destOrd="0" presId="urn:microsoft.com/office/officeart/2005/8/layout/process5"/>
    <dgm:cxn modelId="{94424E45-0A1B-4C15-B574-607867F6885D}" type="presOf" srcId="{DACAB4AC-5A37-42C1-B9EA-6D310F5B4AD4}" destId="{33A4581D-9194-4A27-88B6-ACEA0BD2BD8C}" srcOrd="1" destOrd="0" presId="urn:microsoft.com/office/officeart/2005/8/layout/process5"/>
    <dgm:cxn modelId="{9339B788-ED59-4C8D-8CA1-C806A8C7C45B}" srcId="{82B7C542-E5D6-470A-AD5C-92353DCD9686}" destId="{E80408E3-EF8D-46AD-8271-BA569737A770}" srcOrd="1" destOrd="0" parTransId="{423F2CB6-F63D-4FB3-9A2C-5B5C38D1E876}" sibTransId="{B0FFEA59-9C5B-48FF-BFF2-F5D90B950FBE}"/>
    <dgm:cxn modelId="{957D7892-FE24-494B-8D56-547C75149F2F}" type="presOf" srcId="{DACAB4AC-5A37-42C1-B9EA-6D310F5B4AD4}" destId="{ED5BDFC4-F05A-4758-A577-B6FC6B05317F}" srcOrd="0" destOrd="0" presId="urn:microsoft.com/office/officeart/2005/8/layout/process5"/>
    <dgm:cxn modelId="{51399AE1-605D-4F72-A343-F892253A64F8}" srcId="{82B7C542-E5D6-470A-AD5C-92353DCD9686}" destId="{5F07F495-D538-4A9B-B7A3-838BDE2077DA}" srcOrd="0" destOrd="0" parTransId="{361217DA-AEAB-4D94-A745-BB948E1D71B4}" sibTransId="{DACAB4AC-5A37-42C1-B9EA-6D310F5B4AD4}"/>
    <dgm:cxn modelId="{143DF8EF-FF9E-4D27-B501-2BB576EA9F5C}" type="presOf" srcId="{5F07F495-D538-4A9B-B7A3-838BDE2077DA}" destId="{D3B2A6BA-52F5-40AF-B52F-0F1D00CAE976}" srcOrd="0" destOrd="0" presId="urn:microsoft.com/office/officeart/2005/8/layout/process5"/>
    <dgm:cxn modelId="{3A66BCF7-A599-4807-8B5C-AD231DC77B5F}" type="presOf" srcId="{82B7C542-E5D6-470A-AD5C-92353DCD9686}" destId="{CE12E80A-47B3-46B8-9CCD-64327D09B923}" srcOrd="0" destOrd="0" presId="urn:microsoft.com/office/officeart/2005/8/layout/process5"/>
    <dgm:cxn modelId="{EA74EEEB-30FE-45F8-BF8E-2744ADFAAE17}" type="presParOf" srcId="{CE12E80A-47B3-46B8-9CCD-64327D09B923}" destId="{D3B2A6BA-52F5-40AF-B52F-0F1D00CAE976}" srcOrd="0" destOrd="0" presId="urn:microsoft.com/office/officeart/2005/8/layout/process5"/>
    <dgm:cxn modelId="{21D46D58-2622-4707-B611-BE47E0DA3431}" type="presParOf" srcId="{CE12E80A-47B3-46B8-9CCD-64327D09B923}" destId="{ED5BDFC4-F05A-4758-A577-B6FC6B05317F}" srcOrd="1" destOrd="0" presId="urn:microsoft.com/office/officeart/2005/8/layout/process5"/>
    <dgm:cxn modelId="{169A2DE0-A2DB-49FA-ADB2-5169E09014C7}" type="presParOf" srcId="{ED5BDFC4-F05A-4758-A577-B6FC6B05317F}" destId="{33A4581D-9194-4A27-88B6-ACEA0BD2BD8C}" srcOrd="0" destOrd="0" presId="urn:microsoft.com/office/officeart/2005/8/layout/process5"/>
    <dgm:cxn modelId="{3E64BE5F-925B-4D09-9D15-32D2D44AC6BB}" type="presParOf" srcId="{CE12E80A-47B3-46B8-9CCD-64327D09B923}" destId="{9C1DA87B-9667-465F-8E96-5EC6C7E2B95C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71F116-C336-42B4-B74D-4DFF7103AC95}">
      <dsp:nvSpPr>
        <dsp:cNvPr id="0" name=""/>
        <dsp:cNvSpPr/>
      </dsp:nvSpPr>
      <dsp:spPr>
        <a:xfrm>
          <a:off x="508264" y="802097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72CC9-C4E1-4669-8395-3FEC07594238}">
      <dsp:nvSpPr>
        <dsp:cNvPr id="0" name=""/>
        <dsp:cNvSpPr/>
      </dsp:nvSpPr>
      <dsp:spPr>
        <a:xfrm>
          <a:off x="13264" y="188217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/>
            <a:t>• 12–16 </a:t>
          </a:r>
          <a:r>
            <a:rPr lang="en-US" sz="1500" b="0" i="0" kern="1200" dirty="0" err="1"/>
            <a:t>Mitarbeiter:innen</a:t>
          </a:r>
          <a:r>
            <a:rPr lang="en-US" sz="1500" b="0" i="0" kern="1200" dirty="0"/>
            <a:t> </a:t>
          </a:r>
          <a:r>
            <a:rPr lang="en-US" sz="1500" b="0" i="0" kern="1200" dirty="0" err="1"/>
            <a:t>im</a:t>
          </a:r>
          <a:r>
            <a:rPr lang="en-US" sz="1500" b="0" i="0" kern="1200" dirty="0"/>
            <a:t> </a:t>
          </a:r>
          <a:r>
            <a:rPr lang="en-US" sz="1500" b="0" i="0" kern="1200" dirty="0" err="1"/>
            <a:t>Einsatz</a:t>
          </a:r>
          <a:endParaRPr lang="en-US" sz="1500" kern="1200" dirty="0"/>
        </a:p>
      </dsp:txBody>
      <dsp:txXfrm>
        <a:off x="13264" y="1882179"/>
        <a:ext cx="1800000" cy="720000"/>
      </dsp:txXfrm>
    </dsp:sp>
    <dsp:sp modelId="{4335B0AF-CFA0-4813-B5FA-672E3D23BA2E}">
      <dsp:nvSpPr>
        <dsp:cNvPr id="0" name=""/>
        <dsp:cNvSpPr/>
      </dsp:nvSpPr>
      <dsp:spPr>
        <a:xfrm>
          <a:off x="2623264" y="802097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027596-2902-4005-B9DE-623A9BC49E8E}">
      <dsp:nvSpPr>
        <dsp:cNvPr id="0" name=""/>
        <dsp:cNvSpPr/>
      </dsp:nvSpPr>
      <dsp:spPr>
        <a:xfrm>
          <a:off x="2128264" y="188217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• Betreuung der Lernzeiten</a:t>
          </a:r>
          <a:endParaRPr lang="en-US" sz="1500" kern="1200"/>
        </a:p>
      </dsp:txBody>
      <dsp:txXfrm>
        <a:off x="2128264" y="1882179"/>
        <a:ext cx="1800000" cy="720000"/>
      </dsp:txXfrm>
    </dsp:sp>
    <dsp:sp modelId="{5FE87BA1-E019-4E8C-9A42-3CE49526AF2C}">
      <dsp:nvSpPr>
        <dsp:cNvPr id="0" name=""/>
        <dsp:cNvSpPr/>
      </dsp:nvSpPr>
      <dsp:spPr>
        <a:xfrm>
          <a:off x="4738264" y="802097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307D1C-5A96-484A-8C77-025953E7A5F8}">
      <dsp:nvSpPr>
        <dsp:cNvPr id="0" name=""/>
        <dsp:cNvSpPr/>
      </dsp:nvSpPr>
      <dsp:spPr>
        <a:xfrm>
          <a:off x="4243264" y="188217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• Unterstützung der Lehrkräfte</a:t>
          </a:r>
          <a:endParaRPr lang="en-US" sz="1500" kern="1200"/>
        </a:p>
      </dsp:txBody>
      <dsp:txXfrm>
        <a:off x="4243264" y="1882179"/>
        <a:ext cx="1800000" cy="720000"/>
      </dsp:txXfrm>
    </dsp:sp>
    <dsp:sp modelId="{DDF34C48-FA0C-40D1-92A2-04575959DD69}">
      <dsp:nvSpPr>
        <dsp:cNvPr id="0" name=""/>
        <dsp:cNvSpPr/>
      </dsp:nvSpPr>
      <dsp:spPr>
        <a:xfrm>
          <a:off x="6853264" y="802097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4B261-8553-44B8-95C3-A76A8ACF045C}">
      <dsp:nvSpPr>
        <dsp:cNvPr id="0" name=""/>
        <dsp:cNvSpPr/>
      </dsp:nvSpPr>
      <dsp:spPr>
        <a:xfrm>
          <a:off x="6358264" y="188217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• Nachmittags: Übernahme von Lernzeiten möglich</a:t>
          </a:r>
          <a:endParaRPr lang="en-US" sz="1500" kern="1200"/>
        </a:p>
      </dsp:txBody>
      <dsp:txXfrm>
        <a:off x="6358264" y="1882179"/>
        <a:ext cx="18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8EAD2-88A9-499B-9FF1-A978F887712F}">
      <dsp:nvSpPr>
        <dsp:cNvPr id="0" name=""/>
        <dsp:cNvSpPr/>
      </dsp:nvSpPr>
      <dsp:spPr>
        <a:xfrm>
          <a:off x="0" y="281186"/>
          <a:ext cx="4211240" cy="421124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CFEB9C-1381-4E4B-B991-699AF0625BA7}">
      <dsp:nvSpPr>
        <dsp:cNvPr id="0" name=""/>
        <dsp:cNvSpPr/>
      </dsp:nvSpPr>
      <dsp:spPr>
        <a:xfrm>
          <a:off x="400067" y="681254"/>
          <a:ext cx="1642383" cy="16423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• Beginn nach den Herbstferien</a:t>
          </a:r>
          <a:endParaRPr lang="en-US" sz="1600" kern="1200"/>
        </a:p>
      </dsp:txBody>
      <dsp:txXfrm>
        <a:off x="480242" y="761429"/>
        <a:ext cx="1482033" cy="1482033"/>
      </dsp:txXfrm>
    </dsp:sp>
    <dsp:sp modelId="{2C074E19-50B3-47FA-AD8B-200161CD6DD4}">
      <dsp:nvSpPr>
        <dsp:cNvPr id="0" name=""/>
        <dsp:cNvSpPr/>
      </dsp:nvSpPr>
      <dsp:spPr>
        <a:xfrm>
          <a:off x="2168788" y="681254"/>
          <a:ext cx="1642383" cy="164238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• Angebote noch in Planung</a:t>
          </a:r>
          <a:endParaRPr lang="en-US" sz="1600" kern="1200"/>
        </a:p>
      </dsp:txBody>
      <dsp:txXfrm>
        <a:off x="2248963" y="761429"/>
        <a:ext cx="1482033" cy="1482033"/>
      </dsp:txXfrm>
    </dsp:sp>
    <dsp:sp modelId="{D4C73DD0-72E2-4970-85E6-BF56560715EB}">
      <dsp:nvSpPr>
        <dsp:cNvPr id="0" name=""/>
        <dsp:cNvSpPr/>
      </dsp:nvSpPr>
      <dsp:spPr>
        <a:xfrm>
          <a:off x="400067" y="2449975"/>
          <a:ext cx="1642383" cy="164238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• Wahlen finden vor den Ferien statt</a:t>
          </a:r>
          <a:endParaRPr lang="en-US" sz="1600" kern="1200"/>
        </a:p>
      </dsp:txBody>
      <dsp:txXfrm>
        <a:off x="480242" y="2530150"/>
        <a:ext cx="1482033" cy="1482033"/>
      </dsp:txXfrm>
    </dsp:sp>
    <dsp:sp modelId="{D89FCCBD-D216-4CAC-818C-2D02C7E8173D}">
      <dsp:nvSpPr>
        <dsp:cNvPr id="0" name=""/>
        <dsp:cNvSpPr/>
      </dsp:nvSpPr>
      <dsp:spPr>
        <a:xfrm>
          <a:off x="2168788" y="2449975"/>
          <a:ext cx="1642383" cy="164238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• Ob digital oder analog: Entscheidung folgt</a:t>
          </a:r>
          <a:endParaRPr lang="en-US" sz="1600" kern="1200"/>
        </a:p>
      </dsp:txBody>
      <dsp:txXfrm>
        <a:off x="2248963" y="2530150"/>
        <a:ext cx="1482033" cy="14820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69D90-A38B-4C60-B796-439A2EDA8A2E}">
      <dsp:nvSpPr>
        <dsp:cNvPr id="0" name=""/>
        <dsp:cNvSpPr/>
      </dsp:nvSpPr>
      <dsp:spPr>
        <a:xfrm>
          <a:off x="6199" y="541065"/>
          <a:ext cx="1852859" cy="11117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/>
            <a:t>• Rote und gelbe Karten bleiben bestehen</a:t>
          </a:r>
          <a:endParaRPr lang="en-US" sz="1300" kern="1200"/>
        </a:p>
      </dsp:txBody>
      <dsp:txXfrm>
        <a:off x="38760" y="573626"/>
        <a:ext cx="1787737" cy="1046593"/>
      </dsp:txXfrm>
    </dsp:sp>
    <dsp:sp modelId="{5F744551-ED0A-4CCE-8AC9-053FDC07F0DC}">
      <dsp:nvSpPr>
        <dsp:cNvPr id="0" name=""/>
        <dsp:cNvSpPr/>
      </dsp:nvSpPr>
      <dsp:spPr>
        <a:xfrm>
          <a:off x="2022110" y="867168"/>
          <a:ext cx="392806" cy="459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022110" y="959070"/>
        <a:ext cx="274964" cy="275705"/>
      </dsp:txXfrm>
    </dsp:sp>
    <dsp:sp modelId="{075FC95D-0120-48E0-B03B-5FC589518792}">
      <dsp:nvSpPr>
        <dsp:cNvPr id="0" name=""/>
        <dsp:cNvSpPr/>
      </dsp:nvSpPr>
      <dsp:spPr>
        <a:xfrm>
          <a:off x="2600202" y="541065"/>
          <a:ext cx="1852859" cy="11117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/>
            <a:t>• Eintragung in digitale Tabelle</a:t>
          </a:r>
          <a:endParaRPr lang="en-US" sz="1300" kern="1200"/>
        </a:p>
      </dsp:txBody>
      <dsp:txXfrm>
        <a:off x="2632763" y="573626"/>
        <a:ext cx="1787737" cy="1046593"/>
      </dsp:txXfrm>
    </dsp:sp>
    <dsp:sp modelId="{9832CF66-D38D-486C-8C62-17D8E0826976}">
      <dsp:nvSpPr>
        <dsp:cNvPr id="0" name=""/>
        <dsp:cNvSpPr/>
      </dsp:nvSpPr>
      <dsp:spPr>
        <a:xfrm>
          <a:off x="4616113" y="867168"/>
          <a:ext cx="392806" cy="459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4616113" y="959070"/>
        <a:ext cx="274964" cy="275705"/>
      </dsp:txXfrm>
    </dsp:sp>
    <dsp:sp modelId="{E206957C-7D04-411F-805A-353032356AAD}">
      <dsp:nvSpPr>
        <dsp:cNvPr id="0" name=""/>
        <dsp:cNvSpPr/>
      </dsp:nvSpPr>
      <dsp:spPr>
        <a:xfrm>
          <a:off x="5194205" y="541065"/>
          <a:ext cx="1852859" cy="11117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/>
            <a:t>• Lehrer erhalten Benachrichtigungen ab bestimmter Anzahl</a:t>
          </a:r>
          <a:endParaRPr lang="en-US" sz="1300" kern="1200"/>
        </a:p>
      </dsp:txBody>
      <dsp:txXfrm>
        <a:off x="5226766" y="573626"/>
        <a:ext cx="1787737" cy="1046593"/>
      </dsp:txXfrm>
    </dsp:sp>
    <dsp:sp modelId="{90B910CC-2E9C-4437-A29C-CE3F6C254048}">
      <dsp:nvSpPr>
        <dsp:cNvPr id="0" name=""/>
        <dsp:cNvSpPr/>
      </dsp:nvSpPr>
      <dsp:spPr>
        <a:xfrm rot="5400000">
          <a:off x="5924232" y="1782481"/>
          <a:ext cx="392806" cy="459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5982783" y="1815832"/>
        <a:ext cx="275705" cy="274964"/>
      </dsp:txXfrm>
    </dsp:sp>
    <dsp:sp modelId="{439DD76C-EB45-401F-BC38-0C0A97B9677A}">
      <dsp:nvSpPr>
        <dsp:cNvPr id="0" name=""/>
        <dsp:cNvSpPr/>
      </dsp:nvSpPr>
      <dsp:spPr>
        <a:xfrm>
          <a:off x="5194205" y="2393924"/>
          <a:ext cx="1852859" cy="11117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/>
            <a:t>• Lehrer können den Stand jederzeit einsehen</a:t>
          </a:r>
          <a:endParaRPr lang="en-US" sz="1300" kern="1200"/>
        </a:p>
      </dsp:txBody>
      <dsp:txXfrm>
        <a:off x="5226766" y="2426485"/>
        <a:ext cx="1787737" cy="1046593"/>
      </dsp:txXfrm>
    </dsp:sp>
    <dsp:sp modelId="{2B9D252D-B0D1-4611-BE62-69EB93842197}">
      <dsp:nvSpPr>
        <dsp:cNvPr id="0" name=""/>
        <dsp:cNvSpPr/>
      </dsp:nvSpPr>
      <dsp:spPr>
        <a:xfrm rot="10800000">
          <a:off x="4638347" y="2720028"/>
          <a:ext cx="392806" cy="459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4756189" y="2811930"/>
        <a:ext cx="274964" cy="275705"/>
      </dsp:txXfrm>
    </dsp:sp>
    <dsp:sp modelId="{9F240AE3-46F0-499A-A3EB-B8F45D228A14}">
      <dsp:nvSpPr>
        <dsp:cNvPr id="0" name=""/>
        <dsp:cNvSpPr/>
      </dsp:nvSpPr>
      <dsp:spPr>
        <a:xfrm>
          <a:off x="2600202" y="2393924"/>
          <a:ext cx="1852859" cy="11117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/>
            <a:t>• Keine Zettel mehr für Lehrkräfte</a:t>
          </a:r>
          <a:endParaRPr lang="en-US" sz="1300" kern="1200"/>
        </a:p>
      </dsp:txBody>
      <dsp:txXfrm>
        <a:off x="2632763" y="2426485"/>
        <a:ext cx="1787737" cy="10465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B2A6BA-52F5-40AF-B52F-0F1D00CAE976}">
      <dsp:nvSpPr>
        <dsp:cNvPr id="0" name=""/>
        <dsp:cNvSpPr/>
      </dsp:nvSpPr>
      <dsp:spPr>
        <a:xfrm>
          <a:off x="1377" y="1142039"/>
          <a:ext cx="2937712" cy="17626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• Wir freuen uns auf die Zusammenarbeit</a:t>
          </a:r>
          <a:endParaRPr lang="en-US" sz="2500" kern="1200"/>
        </a:p>
      </dsp:txBody>
      <dsp:txXfrm>
        <a:off x="53003" y="1193665"/>
        <a:ext cx="2834460" cy="1659375"/>
      </dsp:txXfrm>
    </dsp:sp>
    <dsp:sp modelId="{ED5BDFC4-F05A-4758-A577-B6FC6B05317F}">
      <dsp:nvSpPr>
        <dsp:cNvPr id="0" name=""/>
        <dsp:cNvSpPr/>
      </dsp:nvSpPr>
      <dsp:spPr>
        <a:xfrm>
          <a:off x="3197608" y="1659076"/>
          <a:ext cx="622794" cy="7285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3197608" y="1804786"/>
        <a:ext cx="435956" cy="437132"/>
      </dsp:txXfrm>
    </dsp:sp>
    <dsp:sp modelId="{9C1DA87B-9667-465F-8E96-5EC6C7E2B95C}">
      <dsp:nvSpPr>
        <dsp:cNvPr id="0" name=""/>
        <dsp:cNvSpPr/>
      </dsp:nvSpPr>
      <dsp:spPr>
        <a:xfrm>
          <a:off x="4114174" y="1142039"/>
          <a:ext cx="2937712" cy="17626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• Rückfragen jederzeit ansprechbar</a:t>
          </a:r>
          <a:endParaRPr lang="en-US" sz="2500" kern="1200"/>
        </a:p>
      </dsp:txBody>
      <dsp:txXfrm>
        <a:off x="4165800" y="1193665"/>
        <a:ext cx="2834460" cy="1659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6235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7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8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76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3901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98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04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34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50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7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22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93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75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95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35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10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6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61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966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1.xml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2.xml"/><Relationship Id="rId9" Type="http://schemas.microsoft.com/office/2007/relationships/diagramDrawing" Target="../diagrams/drawin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diagramData" Target="../diagrams/data3.xml"/><Relationship Id="rId11" Type="http://schemas.openxmlformats.org/officeDocument/2006/relationships/image" Target="../media/image10.png"/><Relationship Id="rId5" Type="http://schemas.openxmlformats.org/officeDocument/2006/relationships/image" Target="../media/image1.jpeg"/><Relationship Id="rId10" Type="http://schemas.microsoft.com/office/2007/relationships/diagramDrawing" Target="../diagrams/drawing3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4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diagramData" Target="../diagrams/data4.xml"/><Relationship Id="rId11" Type="http://schemas.openxmlformats.org/officeDocument/2006/relationships/image" Target="../media/image10.png"/><Relationship Id="rId5" Type="http://schemas.openxmlformats.org/officeDocument/2006/relationships/image" Target="../media/image1.jpeg"/><Relationship Id="rId10" Type="http://schemas.microsoft.com/office/2007/relationships/diagramDrawing" Target="../diagrams/drawing4.xml"/><Relationship Id="rId4" Type="http://schemas.openxmlformats.org/officeDocument/2006/relationships/notesSlide" Target="../notesSlides/notesSlide4.xml"/><Relationship Id="rId9" Type="http://schemas.openxmlformats.org/officeDocument/2006/relationships/diagramColors" Target="../diagrams/colors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sz="3300">
                <a:solidFill>
                  <a:srgbClr val="EBEBEB"/>
                </a:solidFill>
              </a:rPr>
              <a:t>AWO an der Albert-Schweitzer-Realschule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22AA66F-93AE-846C-A1D2-CCC4C03390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6984302"/>
              </p:ext>
            </p:extLst>
          </p:nvPr>
        </p:nvGraphicFramePr>
        <p:xfrm>
          <a:off x="486697" y="2810256"/>
          <a:ext cx="8171528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ElevenLabs_Text_to_Speech_audio">
            <a:hlinkClick r:id="" action="ppaction://media"/>
            <a:extLst>
              <a:ext uri="{FF2B5EF4-FFF2-40B4-BE49-F238E27FC236}">
                <a16:creationId xmlns:a16="http://schemas.microsoft.com/office/drawing/2014/main" id="{C6FAEFF3-68DA-6409-61ED-40A3ADF400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084636" y="5727170"/>
            <a:ext cx="487363" cy="48736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0"/>
    </mc:Choice>
    <mc:Fallback>
      <p:transition spd="slow" advClick="0" advTm="2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E6F9A3-300E-47F5-B41C-C8C5E758D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6" y="1063417"/>
            <a:ext cx="2629122" cy="4675396"/>
          </a:xfrm>
        </p:spPr>
        <p:txBody>
          <a:bodyPr anchor="ctr">
            <a:normAutofit/>
          </a:bodyPr>
          <a:lstStyle/>
          <a:p>
            <a:r>
              <a:rPr lang="de-DE" sz="1700">
                <a:solidFill>
                  <a:srgbClr val="F2F2F2"/>
                </a:solidFill>
              </a:rPr>
              <a:t>AG´s</a:t>
            </a:r>
            <a:endParaRPr lang="de-DE" sz="1700" dirty="0">
              <a:solidFill>
                <a:srgbClr val="F2F2F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B4701B-39FE-43B8-86AA-D6B8789C2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ounded Rectangle 9">
            <a:extLst>
              <a:ext uri="{FF2B5EF4-FFF2-40B4-BE49-F238E27FC236}">
                <a16:creationId xmlns:a16="http://schemas.microsoft.com/office/drawing/2014/main" id="{E9A7EF13-49FA-4355-971A-34B065F35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484632"/>
            <a:ext cx="4938073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CF3C3E-0F7B-4F0C-8EBD-BDD38E9C6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224250A-E9DB-8D2F-142A-6092087CDD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5178473"/>
              </p:ext>
            </p:extLst>
          </p:nvPr>
        </p:nvGraphicFramePr>
        <p:xfrm>
          <a:off x="4206478" y="965200"/>
          <a:ext cx="4211240" cy="47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ElevenLabs_Text_to_Speech_audio (1)">
            <a:hlinkClick r:id="" action="ppaction://media"/>
            <a:extLst>
              <a:ext uri="{FF2B5EF4-FFF2-40B4-BE49-F238E27FC236}">
                <a16:creationId xmlns:a16="http://schemas.microsoft.com/office/drawing/2014/main" id="{8C21CB53-130C-D719-2FFF-404590C5B0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495965" y="5495131"/>
            <a:ext cx="487363" cy="48736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3" y="452718"/>
            <a:ext cx="7053542" cy="1400530"/>
          </a:xfrm>
        </p:spPr>
        <p:txBody>
          <a:bodyPr>
            <a:normAutofit/>
          </a:bodyPr>
          <a:lstStyle/>
          <a:p>
            <a:r>
              <a:t>Neuer Ablauf im Trainingsraum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C969021-3397-0EA8-21BA-F30F8F13FC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5431237"/>
              </p:ext>
            </p:extLst>
          </p:nvPr>
        </p:nvGraphicFramePr>
        <p:xfrm>
          <a:off x="484583" y="2237362"/>
          <a:ext cx="7053264" cy="4046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ElevenLabs_Text_to_Speech_audio (2)">
            <a:hlinkClick r:id="" action="ppaction://media"/>
            <a:extLst>
              <a:ext uri="{FF2B5EF4-FFF2-40B4-BE49-F238E27FC236}">
                <a16:creationId xmlns:a16="http://schemas.microsoft.com/office/drawing/2014/main" id="{1BD266CB-C300-8C74-6145-5995C4B126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622538" y="5659278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7000"/>
    </mc:Choice>
    <mc:Fallback>
      <p:transition spd="slow" advClick="0" advTm="2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3" y="452718"/>
            <a:ext cx="7053542" cy="1400530"/>
          </a:xfrm>
        </p:spPr>
        <p:txBody>
          <a:bodyPr>
            <a:normAutofit/>
          </a:bodyPr>
          <a:lstStyle/>
          <a:p>
            <a:r>
              <a:t>Vielen Dank!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BABB0FB-5417-0807-A859-A1B42A4FA6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2445566"/>
              </p:ext>
            </p:extLst>
          </p:nvPr>
        </p:nvGraphicFramePr>
        <p:xfrm>
          <a:off x="484583" y="2237362"/>
          <a:ext cx="7053264" cy="4046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ElevenLabs_Text_to_Speech_audio (3)">
            <a:hlinkClick r:id="" action="ppaction://media"/>
            <a:extLst>
              <a:ext uri="{FF2B5EF4-FFF2-40B4-BE49-F238E27FC236}">
                <a16:creationId xmlns:a16="http://schemas.microsoft.com/office/drawing/2014/main" id="{F8439F19-01CD-1858-E05A-BADA1A7AD3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840162" y="5499887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104</Words>
  <Application>Microsoft Office PowerPoint</Application>
  <PresentationFormat>Bildschirmpräsentation (4:3)</PresentationFormat>
  <Paragraphs>19</Paragraphs>
  <Slides>4</Slides>
  <Notes>4</Notes>
  <HiddenSlides>0</HiddenSlides>
  <MMClips>4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7" baseType="lpstr">
      <vt:lpstr>Century Gothic</vt:lpstr>
      <vt:lpstr>Wingdings 3</vt:lpstr>
      <vt:lpstr>Ion</vt:lpstr>
      <vt:lpstr>AWO an der Albert-Schweitzer-Realschule</vt:lpstr>
      <vt:lpstr>AG´s</vt:lpstr>
      <vt:lpstr>Neuer Ablauf im Trainingsraum</vt:lpstr>
      <vt:lpstr>Vielen Dank!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Burak Olgun</cp:lastModifiedBy>
  <cp:revision>7</cp:revision>
  <dcterms:created xsi:type="dcterms:W3CDTF">2013-01-27T09:14:16Z</dcterms:created>
  <dcterms:modified xsi:type="dcterms:W3CDTF">2025-08-16T10:52:17Z</dcterms:modified>
  <cp:category/>
</cp:coreProperties>
</file>