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609" r:id="rId3"/>
    <p:sldId id="594" r:id="rId4"/>
    <p:sldId id="605" r:id="rId5"/>
    <p:sldId id="597" r:id="rId6"/>
    <p:sldId id="606" r:id="rId7"/>
    <p:sldId id="607" r:id="rId8"/>
    <p:sldId id="611" r:id="rId9"/>
    <p:sldId id="610" r:id="rId10"/>
    <p:sldId id="592" r:id="rId11"/>
    <p:sldId id="604" r:id="rId12"/>
  </p:sldIdLst>
  <p:sldSz cx="12192000" cy="6858000"/>
  <p:notesSz cx="9144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46"/>
    <p:restoredTop sz="94752"/>
  </p:normalViewPr>
  <p:slideViewPr>
    <p:cSldViewPr snapToGrid="0">
      <p:cViewPr varScale="1">
        <p:scale>
          <a:sx n="116" d="100"/>
          <a:sy n="116" d="100"/>
        </p:scale>
        <p:origin x="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C74F54-49FA-474A-84BF-4CD70B14BB04}" type="doc">
      <dgm:prSet loTypeId="urn:microsoft.com/office/officeart/2005/8/layout/lProcess3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de-DE"/>
        </a:p>
      </dgm:t>
    </dgm:pt>
    <dgm:pt modelId="{7FD9078F-58BE-2643-86D9-46C283790FBE}">
      <dgm:prSet/>
      <dgm:spPr/>
      <dgm:t>
        <a:bodyPr/>
        <a:lstStyle/>
        <a:p>
          <a:r>
            <a:rPr lang="de-DE" dirty="0"/>
            <a:t>Die ASR etabliert verbindliche   Standards für den effizienten Einsatz von Künstlicher Intelligenz  im Unterricht und Schulalltag.</a:t>
          </a:r>
        </a:p>
      </dgm:t>
    </dgm:pt>
    <dgm:pt modelId="{3FDF7972-F9F5-D94C-818F-B446CE6A430F}" type="parTrans" cxnId="{58491C04-860C-A145-AB40-95C9AE0F5C45}">
      <dgm:prSet/>
      <dgm:spPr/>
      <dgm:t>
        <a:bodyPr/>
        <a:lstStyle/>
        <a:p>
          <a:endParaRPr lang="de-DE"/>
        </a:p>
      </dgm:t>
    </dgm:pt>
    <dgm:pt modelId="{35295D3C-A1BE-3843-A45B-9420A939BC97}" type="sibTrans" cxnId="{58491C04-860C-A145-AB40-95C9AE0F5C45}">
      <dgm:prSet/>
      <dgm:spPr/>
      <dgm:t>
        <a:bodyPr/>
        <a:lstStyle/>
        <a:p>
          <a:endParaRPr lang="de-DE"/>
        </a:p>
      </dgm:t>
    </dgm:pt>
    <dgm:pt modelId="{8B91FB22-741B-7B43-98F7-A26F732371B8}">
      <dgm:prSet/>
      <dgm:spPr/>
      <dgm:t>
        <a:bodyPr/>
        <a:lstStyle/>
        <a:p>
          <a:r>
            <a:rPr lang="de-DE" dirty="0"/>
            <a:t>Entwicklung eines KI-Konzepts mit klaren Anwendungsbeispielen</a:t>
          </a:r>
        </a:p>
      </dgm:t>
    </dgm:pt>
    <dgm:pt modelId="{28AC9DF1-B188-2146-A290-7E378C912BE8}" type="parTrans" cxnId="{02E8EBE8-E474-A742-8D58-714B554A9307}">
      <dgm:prSet/>
      <dgm:spPr/>
      <dgm:t>
        <a:bodyPr/>
        <a:lstStyle/>
        <a:p>
          <a:endParaRPr lang="de-DE"/>
        </a:p>
      </dgm:t>
    </dgm:pt>
    <dgm:pt modelId="{F326C278-5AB1-E74A-84CD-CB03BC20EAA5}" type="sibTrans" cxnId="{02E8EBE8-E474-A742-8D58-714B554A9307}">
      <dgm:prSet/>
      <dgm:spPr/>
      <dgm:t>
        <a:bodyPr/>
        <a:lstStyle/>
        <a:p>
          <a:endParaRPr lang="de-DE"/>
        </a:p>
      </dgm:t>
    </dgm:pt>
    <dgm:pt modelId="{919E2212-857B-4D45-8E8D-76004D8D1C7D}">
      <dgm:prSet/>
      <dgm:spPr/>
      <dgm:t>
        <a:bodyPr/>
        <a:lstStyle/>
        <a:p>
          <a:r>
            <a:rPr lang="de-DE" dirty="0"/>
            <a:t>Fortbildung</a:t>
          </a:r>
        </a:p>
      </dgm:t>
    </dgm:pt>
    <dgm:pt modelId="{9E2817CB-F892-8940-A735-0D5EC4F6C2F6}" type="parTrans" cxnId="{65C131D8-CA76-BA49-8B2E-1B2DB4D1EBD5}">
      <dgm:prSet/>
      <dgm:spPr/>
      <dgm:t>
        <a:bodyPr/>
        <a:lstStyle/>
        <a:p>
          <a:endParaRPr lang="de-DE"/>
        </a:p>
      </dgm:t>
    </dgm:pt>
    <dgm:pt modelId="{82A4FA85-BAC7-6242-A85A-288DFF0FF38F}" type="sibTrans" cxnId="{65C131D8-CA76-BA49-8B2E-1B2DB4D1EBD5}">
      <dgm:prSet/>
      <dgm:spPr/>
      <dgm:t>
        <a:bodyPr/>
        <a:lstStyle/>
        <a:p>
          <a:endParaRPr lang="de-DE"/>
        </a:p>
      </dgm:t>
    </dgm:pt>
    <dgm:pt modelId="{0789B4F8-5C1E-4749-A195-96C4828DEAC3}">
      <dgm:prSet/>
      <dgm:spPr/>
      <dgm:t>
        <a:bodyPr/>
        <a:lstStyle/>
        <a:p>
          <a:r>
            <a:rPr lang="de-DE" dirty="0"/>
            <a:t>Die ASR überarbeitet und erweitert das digitale Medienkonzept, das regelmäßig evaluiert wird und konkrete Maßnahmen zur Erweiterung der digitalen Infrastruktur beinhaltet.</a:t>
          </a:r>
        </a:p>
      </dgm:t>
    </dgm:pt>
    <dgm:pt modelId="{1BFE759D-7AF8-6144-9317-C69D2F69CE34}" type="parTrans" cxnId="{BC60AFC6-36D7-B94D-8B28-06A8290E0818}">
      <dgm:prSet/>
      <dgm:spPr/>
      <dgm:t>
        <a:bodyPr/>
        <a:lstStyle/>
        <a:p>
          <a:endParaRPr lang="de-DE"/>
        </a:p>
      </dgm:t>
    </dgm:pt>
    <dgm:pt modelId="{C98765FD-8F01-0F4E-A86F-391B806F83BA}" type="sibTrans" cxnId="{BC60AFC6-36D7-B94D-8B28-06A8290E0818}">
      <dgm:prSet/>
      <dgm:spPr/>
      <dgm:t>
        <a:bodyPr/>
        <a:lstStyle/>
        <a:p>
          <a:endParaRPr lang="de-DE"/>
        </a:p>
      </dgm:t>
    </dgm:pt>
    <dgm:pt modelId="{7BA1A82B-13E7-164D-AB9E-EB3D3EBFCA6C}">
      <dgm:prSet/>
      <dgm:spPr/>
      <dgm:t>
        <a:bodyPr/>
        <a:lstStyle/>
        <a:p>
          <a:r>
            <a:rPr lang="de-DE" dirty="0"/>
            <a:t>SILP: Integration digitaler Medien/Methoden</a:t>
          </a:r>
        </a:p>
        <a:p>
          <a:r>
            <a:rPr lang="de-DE" dirty="0" err="1"/>
            <a:t>Logineo</a:t>
          </a:r>
          <a:endParaRPr lang="de-DE" dirty="0"/>
        </a:p>
      </dgm:t>
    </dgm:pt>
    <dgm:pt modelId="{F03F44BB-2EA1-964F-8DE0-D370696442A8}" type="parTrans" cxnId="{75D11A62-19A4-0D41-91BF-5BE662D29134}">
      <dgm:prSet/>
      <dgm:spPr/>
      <dgm:t>
        <a:bodyPr/>
        <a:lstStyle/>
        <a:p>
          <a:endParaRPr lang="de-DE"/>
        </a:p>
      </dgm:t>
    </dgm:pt>
    <dgm:pt modelId="{0761EF8C-EED8-B340-B5FB-38A48F32A773}" type="sibTrans" cxnId="{75D11A62-19A4-0D41-91BF-5BE662D29134}">
      <dgm:prSet/>
      <dgm:spPr/>
      <dgm:t>
        <a:bodyPr/>
        <a:lstStyle/>
        <a:p>
          <a:endParaRPr lang="de-DE"/>
        </a:p>
      </dgm:t>
    </dgm:pt>
    <dgm:pt modelId="{3536BCE4-883B-F746-9D0D-0B7FA4C459D7}">
      <dgm:prSet/>
      <dgm:spPr/>
      <dgm:t>
        <a:bodyPr/>
        <a:lstStyle/>
        <a:p>
          <a:pPr>
            <a:buNone/>
          </a:pPr>
          <a:r>
            <a:rPr lang="de-DE" dirty="0"/>
            <a:t>Fortbildungen für Lehrkräfte</a:t>
          </a:r>
        </a:p>
      </dgm:t>
    </dgm:pt>
    <dgm:pt modelId="{0A357C78-4855-B949-8381-8F0F92DAA26C}" type="parTrans" cxnId="{52B93AB1-8A7B-E644-865D-6BDC2215BB83}">
      <dgm:prSet/>
      <dgm:spPr/>
      <dgm:t>
        <a:bodyPr/>
        <a:lstStyle/>
        <a:p>
          <a:endParaRPr lang="de-DE"/>
        </a:p>
      </dgm:t>
    </dgm:pt>
    <dgm:pt modelId="{1D936FEF-8D36-F24A-9F23-6814832A929E}" type="sibTrans" cxnId="{52B93AB1-8A7B-E644-865D-6BDC2215BB83}">
      <dgm:prSet/>
      <dgm:spPr/>
      <dgm:t>
        <a:bodyPr/>
        <a:lstStyle/>
        <a:p>
          <a:endParaRPr lang="de-DE"/>
        </a:p>
      </dgm:t>
    </dgm:pt>
    <dgm:pt modelId="{0FDBB514-4E7F-7345-8889-8E0394C9E7A5}">
      <dgm:prSet/>
      <dgm:spPr/>
      <dgm:t>
        <a:bodyPr/>
        <a:lstStyle/>
        <a:p>
          <a:pPr>
            <a:buNone/>
          </a:pPr>
          <a:r>
            <a:rPr lang="de-DE" dirty="0"/>
            <a:t>Die ASR erprobt in mindestens drei Jahrgangsstufen alternative, kompetenzorientierte Prüfungsformate und dokumentiert die Ergebnisse zur weiteren Integration in das schulische Bewertungskonzept.</a:t>
          </a:r>
        </a:p>
      </dgm:t>
    </dgm:pt>
    <dgm:pt modelId="{1443DEF9-BCF4-F748-887A-DCB212A0C9B3}" type="parTrans" cxnId="{FD245C50-349A-3E4B-859C-6A6C2D1CDA31}">
      <dgm:prSet/>
      <dgm:spPr/>
      <dgm:t>
        <a:bodyPr/>
        <a:lstStyle/>
        <a:p>
          <a:endParaRPr lang="de-DE"/>
        </a:p>
      </dgm:t>
    </dgm:pt>
    <dgm:pt modelId="{18C0CDC3-E99C-C640-9714-36CF1AF62855}" type="sibTrans" cxnId="{FD245C50-349A-3E4B-859C-6A6C2D1CDA31}">
      <dgm:prSet/>
      <dgm:spPr/>
      <dgm:t>
        <a:bodyPr/>
        <a:lstStyle/>
        <a:p>
          <a:endParaRPr lang="de-DE"/>
        </a:p>
      </dgm:t>
    </dgm:pt>
    <dgm:pt modelId="{29E99EBB-6881-BB42-AD16-AC48A55DDCB6}">
      <dgm:prSet/>
      <dgm:spPr/>
      <dgm:t>
        <a:bodyPr/>
        <a:lstStyle/>
        <a:p>
          <a:pPr>
            <a:buNone/>
          </a:pPr>
          <a:r>
            <a:rPr lang="de-DE" dirty="0"/>
            <a:t>Erstellung klarer Bewertungskriterien</a:t>
          </a:r>
        </a:p>
      </dgm:t>
    </dgm:pt>
    <dgm:pt modelId="{F6F3C208-4402-4A4F-9DF5-72F0CBB0E5CD}" type="parTrans" cxnId="{3F791F8A-601C-3747-B3ED-5AF11F21A32E}">
      <dgm:prSet/>
      <dgm:spPr/>
      <dgm:t>
        <a:bodyPr/>
        <a:lstStyle/>
        <a:p>
          <a:endParaRPr lang="de-DE"/>
        </a:p>
      </dgm:t>
    </dgm:pt>
    <dgm:pt modelId="{2489CA0E-3B62-674E-A576-48DF61CEAA90}" type="sibTrans" cxnId="{3F791F8A-601C-3747-B3ED-5AF11F21A32E}">
      <dgm:prSet/>
      <dgm:spPr/>
      <dgm:t>
        <a:bodyPr/>
        <a:lstStyle/>
        <a:p>
          <a:endParaRPr lang="de-DE"/>
        </a:p>
      </dgm:t>
    </dgm:pt>
    <dgm:pt modelId="{B4ED0E7A-E90E-3246-B7D3-E75C8BF8F745}">
      <dgm:prSet/>
      <dgm:spPr/>
      <dgm:t>
        <a:bodyPr/>
        <a:lstStyle/>
        <a:p>
          <a:pPr>
            <a:buNone/>
          </a:pPr>
          <a:r>
            <a:rPr lang="de-DE" dirty="0"/>
            <a:t>Fachschaft entscheidet: in welcher Klasse, zu welchem Thema, welches Format? </a:t>
          </a:r>
          <a:r>
            <a:rPr lang="de-DE" dirty="0">
              <a:sym typeface="Wingdings" pitchFamily="2" charset="2"/>
            </a:rPr>
            <a:t> Jahresplan</a:t>
          </a:r>
          <a:endParaRPr lang="de-DE" dirty="0"/>
        </a:p>
      </dgm:t>
    </dgm:pt>
    <dgm:pt modelId="{0752965A-4828-454B-96BA-33FB06B159E5}" type="parTrans" cxnId="{7F946688-3AA8-C642-B72B-844BE57CF241}">
      <dgm:prSet/>
      <dgm:spPr/>
      <dgm:t>
        <a:bodyPr/>
        <a:lstStyle/>
        <a:p>
          <a:endParaRPr lang="de-DE"/>
        </a:p>
      </dgm:t>
    </dgm:pt>
    <dgm:pt modelId="{43648601-7C1E-014D-B88A-59EF7455F8AD}" type="sibTrans" cxnId="{7F946688-3AA8-C642-B72B-844BE57CF241}">
      <dgm:prSet/>
      <dgm:spPr/>
      <dgm:t>
        <a:bodyPr/>
        <a:lstStyle/>
        <a:p>
          <a:endParaRPr lang="de-DE"/>
        </a:p>
      </dgm:t>
    </dgm:pt>
    <dgm:pt modelId="{2D18379F-8002-5E48-A312-5379A796A346}" type="pres">
      <dgm:prSet presAssocID="{F2C74F54-49FA-474A-84BF-4CD70B14BB04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F4155537-4E89-EC47-BB6A-2C67B9E6C300}" type="pres">
      <dgm:prSet presAssocID="{7FD9078F-58BE-2643-86D9-46C283790FBE}" presName="horFlow" presStyleCnt="0"/>
      <dgm:spPr/>
    </dgm:pt>
    <dgm:pt modelId="{201AC52B-D2A3-8D46-8005-9B8CBD998C6B}" type="pres">
      <dgm:prSet presAssocID="{7FD9078F-58BE-2643-86D9-46C283790FBE}" presName="bigChev" presStyleLbl="node1" presStyleIdx="0" presStyleCnt="3"/>
      <dgm:spPr/>
    </dgm:pt>
    <dgm:pt modelId="{1B9BDC41-477D-124E-AE80-F102F080753A}" type="pres">
      <dgm:prSet presAssocID="{28AC9DF1-B188-2146-A290-7E378C912BE8}" presName="parTrans" presStyleCnt="0"/>
      <dgm:spPr/>
    </dgm:pt>
    <dgm:pt modelId="{8AAB92CD-961A-9348-B0E4-0F4CF1C8F79A}" type="pres">
      <dgm:prSet presAssocID="{8B91FB22-741B-7B43-98F7-A26F732371B8}" presName="node" presStyleLbl="alignAccFollowNode1" presStyleIdx="0" presStyleCnt="6">
        <dgm:presLayoutVars>
          <dgm:bulletEnabled val="1"/>
        </dgm:presLayoutVars>
      </dgm:prSet>
      <dgm:spPr/>
    </dgm:pt>
    <dgm:pt modelId="{AA4D6EF5-8097-3745-AC9D-8E7F0106BA85}" type="pres">
      <dgm:prSet presAssocID="{F326C278-5AB1-E74A-84CD-CB03BC20EAA5}" presName="sibTrans" presStyleCnt="0"/>
      <dgm:spPr/>
    </dgm:pt>
    <dgm:pt modelId="{CFA9B862-D36C-7D41-B0F0-A8410DFA2618}" type="pres">
      <dgm:prSet presAssocID="{919E2212-857B-4D45-8E8D-76004D8D1C7D}" presName="node" presStyleLbl="alignAccFollowNode1" presStyleIdx="1" presStyleCnt="6" custLinFactNeighborX="9516" custLinFactNeighborY="73">
        <dgm:presLayoutVars>
          <dgm:bulletEnabled val="1"/>
        </dgm:presLayoutVars>
      </dgm:prSet>
      <dgm:spPr/>
    </dgm:pt>
    <dgm:pt modelId="{AF25DC5A-38E1-C841-B2BA-21632C4146BD}" type="pres">
      <dgm:prSet presAssocID="{7FD9078F-58BE-2643-86D9-46C283790FBE}" presName="vSp" presStyleCnt="0"/>
      <dgm:spPr/>
    </dgm:pt>
    <dgm:pt modelId="{830B87BC-D75C-8641-AC29-2B4C5CB59C26}" type="pres">
      <dgm:prSet presAssocID="{0789B4F8-5C1E-4749-A195-96C4828DEAC3}" presName="horFlow" presStyleCnt="0"/>
      <dgm:spPr/>
    </dgm:pt>
    <dgm:pt modelId="{EE494C42-2A6F-3145-9C0B-27FE458916D1}" type="pres">
      <dgm:prSet presAssocID="{0789B4F8-5C1E-4749-A195-96C4828DEAC3}" presName="bigChev" presStyleLbl="node1" presStyleIdx="1" presStyleCnt="3"/>
      <dgm:spPr/>
    </dgm:pt>
    <dgm:pt modelId="{C170A832-16D3-5345-A10B-635B7B352132}" type="pres">
      <dgm:prSet presAssocID="{F03F44BB-2EA1-964F-8DE0-D370696442A8}" presName="parTrans" presStyleCnt="0"/>
      <dgm:spPr/>
    </dgm:pt>
    <dgm:pt modelId="{75D0EF86-8955-714A-87FC-3BC2B19CC46D}" type="pres">
      <dgm:prSet presAssocID="{7BA1A82B-13E7-164D-AB9E-EB3D3EBFCA6C}" presName="node" presStyleLbl="alignAccFollowNode1" presStyleIdx="2" presStyleCnt="6">
        <dgm:presLayoutVars>
          <dgm:bulletEnabled val="1"/>
        </dgm:presLayoutVars>
      </dgm:prSet>
      <dgm:spPr/>
    </dgm:pt>
    <dgm:pt modelId="{9ABB9C3D-6281-AB48-88B4-5A942DD068C1}" type="pres">
      <dgm:prSet presAssocID="{0761EF8C-EED8-B340-B5FB-38A48F32A773}" presName="sibTrans" presStyleCnt="0"/>
      <dgm:spPr/>
    </dgm:pt>
    <dgm:pt modelId="{C9FE1DBD-4C63-F84D-8CE7-E1D5814DC57D}" type="pres">
      <dgm:prSet presAssocID="{3536BCE4-883B-F746-9D0D-0B7FA4C459D7}" presName="node" presStyleLbl="alignAccFollowNode1" presStyleIdx="3" presStyleCnt="6">
        <dgm:presLayoutVars>
          <dgm:bulletEnabled val="1"/>
        </dgm:presLayoutVars>
      </dgm:prSet>
      <dgm:spPr/>
    </dgm:pt>
    <dgm:pt modelId="{5B08BBED-59BF-104F-9C43-4612A9CB8841}" type="pres">
      <dgm:prSet presAssocID="{0789B4F8-5C1E-4749-A195-96C4828DEAC3}" presName="vSp" presStyleCnt="0"/>
      <dgm:spPr/>
    </dgm:pt>
    <dgm:pt modelId="{CC461EF3-7E3F-024C-A7DB-42837A58348E}" type="pres">
      <dgm:prSet presAssocID="{0FDBB514-4E7F-7345-8889-8E0394C9E7A5}" presName="horFlow" presStyleCnt="0"/>
      <dgm:spPr/>
    </dgm:pt>
    <dgm:pt modelId="{E9353F43-BB2C-4E42-87E0-31F682B47A84}" type="pres">
      <dgm:prSet presAssocID="{0FDBB514-4E7F-7345-8889-8E0394C9E7A5}" presName="bigChev" presStyleLbl="node1" presStyleIdx="2" presStyleCnt="3"/>
      <dgm:spPr/>
    </dgm:pt>
    <dgm:pt modelId="{4214535A-53E5-234E-8E6D-E597C8D1E3BD}" type="pres">
      <dgm:prSet presAssocID="{F6F3C208-4402-4A4F-9DF5-72F0CBB0E5CD}" presName="parTrans" presStyleCnt="0"/>
      <dgm:spPr/>
    </dgm:pt>
    <dgm:pt modelId="{1BD477FC-81BF-D34D-A9BA-6C7642EDA655}" type="pres">
      <dgm:prSet presAssocID="{29E99EBB-6881-BB42-AD16-AC48A55DDCB6}" presName="node" presStyleLbl="alignAccFollowNode1" presStyleIdx="4" presStyleCnt="6">
        <dgm:presLayoutVars>
          <dgm:bulletEnabled val="1"/>
        </dgm:presLayoutVars>
      </dgm:prSet>
      <dgm:spPr/>
    </dgm:pt>
    <dgm:pt modelId="{6644F922-131E-4F46-B9D2-850B7871045A}" type="pres">
      <dgm:prSet presAssocID="{2489CA0E-3B62-674E-A576-48DF61CEAA90}" presName="sibTrans" presStyleCnt="0"/>
      <dgm:spPr/>
    </dgm:pt>
    <dgm:pt modelId="{1CF00BAA-A0C9-C741-903E-9ACD39814711}" type="pres">
      <dgm:prSet presAssocID="{B4ED0E7A-E90E-3246-B7D3-E75C8BF8F745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58491C04-860C-A145-AB40-95C9AE0F5C45}" srcId="{F2C74F54-49FA-474A-84BF-4CD70B14BB04}" destId="{7FD9078F-58BE-2643-86D9-46C283790FBE}" srcOrd="0" destOrd="0" parTransId="{3FDF7972-F9F5-D94C-818F-B446CE6A430F}" sibTransId="{35295D3C-A1BE-3843-A45B-9420A939BC97}"/>
    <dgm:cxn modelId="{6B4FE211-FEAC-254F-A865-B210C5EBF355}" type="presOf" srcId="{7BA1A82B-13E7-164D-AB9E-EB3D3EBFCA6C}" destId="{75D0EF86-8955-714A-87FC-3BC2B19CC46D}" srcOrd="0" destOrd="0" presId="urn:microsoft.com/office/officeart/2005/8/layout/lProcess3"/>
    <dgm:cxn modelId="{2063332C-FC86-474B-BF0B-B8B192962353}" type="presOf" srcId="{B4ED0E7A-E90E-3246-B7D3-E75C8BF8F745}" destId="{1CF00BAA-A0C9-C741-903E-9ACD39814711}" srcOrd="0" destOrd="0" presId="urn:microsoft.com/office/officeart/2005/8/layout/lProcess3"/>
    <dgm:cxn modelId="{FD245C50-349A-3E4B-859C-6A6C2D1CDA31}" srcId="{F2C74F54-49FA-474A-84BF-4CD70B14BB04}" destId="{0FDBB514-4E7F-7345-8889-8E0394C9E7A5}" srcOrd="2" destOrd="0" parTransId="{1443DEF9-BCF4-F748-887A-DCB212A0C9B3}" sibTransId="{18C0CDC3-E99C-C640-9714-36CF1AF62855}"/>
    <dgm:cxn modelId="{45479F58-66CD-4944-90E6-35F165F40F0B}" type="presOf" srcId="{29E99EBB-6881-BB42-AD16-AC48A55DDCB6}" destId="{1BD477FC-81BF-D34D-A9BA-6C7642EDA655}" srcOrd="0" destOrd="0" presId="urn:microsoft.com/office/officeart/2005/8/layout/lProcess3"/>
    <dgm:cxn modelId="{75D11A62-19A4-0D41-91BF-5BE662D29134}" srcId="{0789B4F8-5C1E-4749-A195-96C4828DEAC3}" destId="{7BA1A82B-13E7-164D-AB9E-EB3D3EBFCA6C}" srcOrd="0" destOrd="0" parTransId="{F03F44BB-2EA1-964F-8DE0-D370696442A8}" sibTransId="{0761EF8C-EED8-B340-B5FB-38A48F32A773}"/>
    <dgm:cxn modelId="{CD15E27C-A739-9F49-BD58-474FB1FEC4A8}" type="presOf" srcId="{919E2212-857B-4D45-8E8D-76004D8D1C7D}" destId="{CFA9B862-D36C-7D41-B0F0-A8410DFA2618}" srcOrd="0" destOrd="0" presId="urn:microsoft.com/office/officeart/2005/8/layout/lProcess3"/>
    <dgm:cxn modelId="{75841882-DFD5-9046-A0DE-ACFEEF1F9E84}" type="presOf" srcId="{8B91FB22-741B-7B43-98F7-A26F732371B8}" destId="{8AAB92CD-961A-9348-B0E4-0F4CF1C8F79A}" srcOrd="0" destOrd="0" presId="urn:microsoft.com/office/officeart/2005/8/layout/lProcess3"/>
    <dgm:cxn modelId="{7F946688-3AA8-C642-B72B-844BE57CF241}" srcId="{0FDBB514-4E7F-7345-8889-8E0394C9E7A5}" destId="{B4ED0E7A-E90E-3246-B7D3-E75C8BF8F745}" srcOrd="1" destOrd="0" parTransId="{0752965A-4828-454B-96BA-33FB06B159E5}" sibTransId="{43648601-7C1E-014D-B88A-59EF7455F8AD}"/>
    <dgm:cxn modelId="{3F791F8A-601C-3747-B3ED-5AF11F21A32E}" srcId="{0FDBB514-4E7F-7345-8889-8E0394C9E7A5}" destId="{29E99EBB-6881-BB42-AD16-AC48A55DDCB6}" srcOrd="0" destOrd="0" parTransId="{F6F3C208-4402-4A4F-9DF5-72F0CBB0E5CD}" sibTransId="{2489CA0E-3B62-674E-A576-48DF61CEAA90}"/>
    <dgm:cxn modelId="{9841FBA7-C766-CC4F-B25A-BE18ACA2729E}" type="presOf" srcId="{F2C74F54-49FA-474A-84BF-4CD70B14BB04}" destId="{2D18379F-8002-5E48-A312-5379A796A346}" srcOrd="0" destOrd="0" presId="urn:microsoft.com/office/officeart/2005/8/layout/lProcess3"/>
    <dgm:cxn modelId="{52B93AB1-8A7B-E644-865D-6BDC2215BB83}" srcId="{0789B4F8-5C1E-4749-A195-96C4828DEAC3}" destId="{3536BCE4-883B-F746-9D0D-0B7FA4C459D7}" srcOrd="1" destOrd="0" parTransId="{0A357C78-4855-B949-8381-8F0F92DAA26C}" sibTransId="{1D936FEF-8D36-F24A-9F23-6814832A929E}"/>
    <dgm:cxn modelId="{37A24EBC-4D77-1540-8C66-A55D581C47F8}" type="presOf" srcId="{7FD9078F-58BE-2643-86D9-46C283790FBE}" destId="{201AC52B-D2A3-8D46-8005-9B8CBD998C6B}" srcOrd="0" destOrd="0" presId="urn:microsoft.com/office/officeart/2005/8/layout/lProcess3"/>
    <dgm:cxn modelId="{FEEDD7C2-7D1F-F04E-959B-0F5FA22BE562}" type="presOf" srcId="{0789B4F8-5C1E-4749-A195-96C4828DEAC3}" destId="{EE494C42-2A6F-3145-9C0B-27FE458916D1}" srcOrd="0" destOrd="0" presId="urn:microsoft.com/office/officeart/2005/8/layout/lProcess3"/>
    <dgm:cxn modelId="{BC60AFC6-36D7-B94D-8B28-06A8290E0818}" srcId="{F2C74F54-49FA-474A-84BF-4CD70B14BB04}" destId="{0789B4F8-5C1E-4749-A195-96C4828DEAC3}" srcOrd="1" destOrd="0" parTransId="{1BFE759D-7AF8-6144-9317-C69D2F69CE34}" sibTransId="{C98765FD-8F01-0F4E-A86F-391B806F83BA}"/>
    <dgm:cxn modelId="{D77BE6C8-479C-0E4A-B8E7-382D200B2CED}" type="presOf" srcId="{0FDBB514-4E7F-7345-8889-8E0394C9E7A5}" destId="{E9353F43-BB2C-4E42-87E0-31F682B47A84}" srcOrd="0" destOrd="0" presId="urn:microsoft.com/office/officeart/2005/8/layout/lProcess3"/>
    <dgm:cxn modelId="{65C131D8-CA76-BA49-8B2E-1B2DB4D1EBD5}" srcId="{7FD9078F-58BE-2643-86D9-46C283790FBE}" destId="{919E2212-857B-4D45-8E8D-76004D8D1C7D}" srcOrd="1" destOrd="0" parTransId="{9E2817CB-F892-8940-A735-0D5EC4F6C2F6}" sibTransId="{82A4FA85-BAC7-6242-A85A-288DFF0FF38F}"/>
    <dgm:cxn modelId="{B92FDBDF-1C71-B244-B13D-4DD9F1CBF084}" type="presOf" srcId="{3536BCE4-883B-F746-9D0D-0B7FA4C459D7}" destId="{C9FE1DBD-4C63-F84D-8CE7-E1D5814DC57D}" srcOrd="0" destOrd="0" presId="urn:microsoft.com/office/officeart/2005/8/layout/lProcess3"/>
    <dgm:cxn modelId="{02E8EBE8-E474-A742-8D58-714B554A9307}" srcId="{7FD9078F-58BE-2643-86D9-46C283790FBE}" destId="{8B91FB22-741B-7B43-98F7-A26F732371B8}" srcOrd="0" destOrd="0" parTransId="{28AC9DF1-B188-2146-A290-7E378C912BE8}" sibTransId="{F326C278-5AB1-E74A-84CD-CB03BC20EAA5}"/>
    <dgm:cxn modelId="{127D31A7-0DEA-D540-81B2-ED06DC700B2C}" type="presParOf" srcId="{2D18379F-8002-5E48-A312-5379A796A346}" destId="{F4155537-4E89-EC47-BB6A-2C67B9E6C300}" srcOrd="0" destOrd="0" presId="urn:microsoft.com/office/officeart/2005/8/layout/lProcess3"/>
    <dgm:cxn modelId="{78FBF125-ADE6-9B47-8E5B-7CC1201317A5}" type="presParOf" srcId="{F4155537-4E89-EC47-BB6A-2C67B9E6C300}" destId="{201AC52B-D2A3-8D46-8005-9B8CBD998C6B}" srcOrd="0" destOrd="0" presId="urn:microsoft.com/office/officeart/2005/8/layout/lProcess3"/>
    <dgm:cxn modelId="{0AD12990-4648-554E-9F07-39E7B33DF2D7}" type="presParOf" srcId="{F4155537-4E89-EC47-BB6A-2C67B9E6C300}" destId="{1B9BDC41-477D-124E-AE80-F102F080753A}" srcOrd="1" destOrd="0" presId="urn:microsoft.com/office/officeart/2005/8/layout/lProcess3"/>
    <dgm:cxn modelId="{D775E6BC-BE59-4143-A3EF-514828A70319}" type="presParOf" srcId="{F4155537-4E89-EC47-BB6A-2C67B9E6C300}" destId="{8AAB92CD-961A-9348-B0E4-0F4CF1C8F79A}" srcOrd="2" destOrd="0" presId="urn:microsoft.com/office/officeart/2005/8/layout/lProcess3"/>
    <dgm:cxn modelId="{116F4DB9-AA10-ED46-AAF9-33B436C142D8}" type="presParOf" srcId="{F4155537-4E89-EC47-BB6A-2C67B9E6C300}" destId="{AA4D6EF5-8097-3745-AC9D-8E7F0106BA85}" srcOrd="3" destOrd="0" presId="urn:microsoft.com/office/officeart/2005/8/layout/lProcess3"/>
    <dgm:cxn modelId="{A390AE7C-A283-E04D-BDC1-05E6F4B48792}" type="presParOf" srcId="{F4155537-4E89-EC47-BB6A-2C67B9E6C300}" destId="{CFA9B862-D36C-7D41-B0F0-A8410DFA2618}" srcOrd="4" destOrd="0" presId="urn:microsoft.com/office/officeart/2005/8/layout/lProcess3"/>
    <dgm:cxn modelId="{414B0423-E4A1-AD43-B715-4D5D125F64F4}" type="presParOf" srcId="{2D18379F-8002-5E48-A312-5379A796A346}" destId="{AF25DC5A-38E1-C841-B2BA-21632C4146BD}" srcOrd="1" destOrd="0" presId="urn:microsoft.com/office/officeart/2005/8/layout/lProcess3"/>
    <dgm:cxn modelId="{E7FF6415-965F-F841-83FE-A30E51F3F5E8}" type="presParOf" srcId="{2D18379F-8002-5E48-A312-5379A796A346}" destId="{830B87BC-D75C-8641-AC29-2B4C5CB59C26}" srcOrd="2" destOrd="0" presId="urn:microsoft.com/office/officeart/2005/8/layout/lProcess3"/>
    <dgm:cxn modelId="{F65DA491-A9D9-5740-9889-B9FB54555455}" type="presParOf" srcId="{830B87BC-D75C-8641-AC29-2B4C5CB59C26}" destId="{EE494C42-2A6F-3145-9C0B-27FE458916D1}" srcOrd="0" destOrd="0" presId="urn:microsoft.com/office/officeart/2005/8/layout/lProcess3"/>
    <dgm:cxn modelId="{0F4890EB-C50E-1E49-9186-68B956323640}" type="presParOf" srcId="{830B87BC-D75C-8641-AC29-2B4C5CB59C26}" destId="{C170A832-16D3-5345-A10B-635B7B352132}" srcOrd="1" destOrd="0" presId="urn:microsoft.com/office/officeart/2005/8/layout/lProcess3"/>
    <dgm:cxn modelId="{30F82A37-E7E5-AD46-8C93-EAB00FA417F4}" type="presParOf" srcId="{830B87BC-D75C-8641-AC29-2B4C5CB59C26}" destId="{75D0EF86-8955-714A-87FC-3BC2B19CC46D}" srcOrd="2" destOrd="0" presId="urn:microsoft.com/office/officeart/2005/8/layout/lProcess3"/>
    <dgm:cxn modelId="{120C699A-9ABD-6A49-985B-194A876AF202}" type="presParOf" srcId="{830B87BC-D75C-8641-AC29-2B4C5CB59C26}" destId="{9ABB9C3D-6281-AB48-88B4-5A942DD068C1}" srcOrd="3" destOrd="0" presId="urn:microsoft.com/office/officeart/2005/8/layout/lProcess3"/>
    <dgm:cxn modelId="{7AC43B3C-594D-A54F-A294-B8FAC0CF0C08}" type="presParOf" srcId="{830B87BC-D75C-8641-AC29-2B4C5CB59C26}" destId="{C9FE1DBD-4C63-F84D-8CE7-E1D5814DC57D}" srcOrd="4" destOrd="0" presId="urn:microsoft.com/office/officeart/2005/8/layout/lProcess3"/>
    <dgm:cxn modelId="{93E1BB78-CDA9-C943-8229-667D9EE42145}" type="presParOf" srcId="{2D18379F-8002-5E48-A312-5379A796A346}" destId="{5B08BBED-59BF-104F-9C43-4612A9CB8841}" srcOrd="3" destOrd="0" presId="urn:microsoft.com/office/officeart/2005/8/layout/lProcess3"/>
    <dgm:cxn modelId="{9FC96E8F-4572-5547-B48E-06CF0709369A}" type="presParOf" srcId="{2D18379F-8002-5E48-A312-5379A796A346}" destId="{CC461EF3-7E3F-024C-A7DB-42837A58348E}" srcOrd="4" destOrd="0" presId="urn:microsoft.com/office/officeart/2005/8/layout/lProcess3"/>
    <dgm:cxn modelId="{8FB4BA52-297E-9E40-92C5-F7ECE9CAAF2D}" type="presParOf" srcId="{CC461EF3-7E3F-024C-A7DB-42837A58348E}" destId="{E9353F43-BB2C-4E42-87E0-31F682B47A84}" srcOrd="0" destOrd="0" presId="urn:microsoft.com/office/officeart/2005/8/layout/lProcess3"/>
    <dgm:cxn modelId="{09AB69C4-DBC4-B141-A21D-89A8C68DEE79}" type="presParOf" srcId="{CC461EF3-7E3F-024C-A7DB-42837A58348E}" destId="{4214535A-53E5-234E-8E6D-E597C8D1E3BD}" srcOrd="1" destOrd="0" presId="urn:microsoft.com/office/officeart/2005/8/layout/lProcess3"/>
    <dgm:cxn modelId="{19FB75DC-5E8D-BD4D-97AB-039242FAD7E5}" type="presParOf" srcId="{CC461EF3-7E3F-024C-A7DB-42837A58348E}" destId="{1BD477FC-81BF-D34D-A9BA-6C7642EDA655}" srcOrd="2" destOrd="0" presId="urn:microsoft.com/office/officeart/2005/8/layout/lProcess3"/>
    <dgm:cxn modelId="{BB0C2F3B-1C7E-1D42-A502-559E7CC3647E}" type="presParOf" srcId="{CC461EF3-7E3F-024C-A7DB-42837A58348E}" destId="{6644F922-131E-4F46-B9D2-850B7871045A}" srcOrd="3" destOrd="0" presId="urn:microsoft.com/office/officeart/2005/8/layout/lProcess3"/>
    <dgm:cxn modelId="{CD4572AD-576B-6242-80C6-03D4BF798135}" type="presParOf" srcId="{CC461EF3-7E3F-024C-A7DB-42837A58348E}" destId="{1CF00BAA-A0C9-C741-903E-9ACD39814711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C74F54-49FA-474A-84BF-4CD70B14BB04}" type="doc">
      <dgm:prSet loTypeId="urn:microsoft.com/office/officeart/2005/8/layout/lProcess3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de-DE"/>
        </a:p>
      </dgm:t>
    </dgm:pt>
    <dgm:pt modelId="{7FD9078F-58BE-2643-86D9-46C283790FBE}">
      <dgm:prSet/>
      <dgm:spPr/>
      <dgm:t>
        <a:bodyPr/>
        <a:lstStyle/>
        <a:p>
          <a:r>
            <a:rPr lang="de-DE" dirty="0"/>
            <a:t>Die ASR fördert demokratische Werte und schafft Raum für politische Bildung im Schulalltag. </a:t>
          </a:r>
        </a:p>
      </dgm:t>
    </dgm:pt>
    <dgm:pt modelId="{3FDF7972-F9F5-D94C-818F-B446CE6A430F}" type="parTrans" cxnId="{58491C04-860C-A145-AB40-95C9AE0F5C45}">
      <dgm:prSet/>
      <dgm:spPr/>
      <dgm:t>
        <a:bodyPr/>
        <a:lstStyle/>
        <a:p>
          <a:endParaRPr lang="de-DE"/>
        </a:p>
      </dgm:t>
    </dgm:pt>
    <dgm:pt modelId="{35295D3C-A1BE-3843-A45B-9420A939BC97}" type="sibTrans" cxnId="{58491C04-860C-A145-AB40-95C9AE0F5C45}">
      <dgm:prSet/>
      <dgm:spPr/>
      <dgm:t>
        <a:bodyPr/>
        <a:lstStyle/>
        <a:p>
          <a:endParaRPr lang="de-DE"/>
        </a:p>
      </dgm:t>
    </dgm:pt>
    <dgm:pt modelId="{8B91FB22-741B-7B43-98F7-A26F732371B8}">
      <dgm:prSet/>
      <dgm:spPr/>
      <dgm:t>
        <a:bodyPr/>
        <a:lstStyle/>
        <a:p>
          <a:r>
            <a:rPr lang="de-DE" dirty="0"/>
            <a:t>Integration demokratischer Themen und Methoden in den Fächern</a:t>
          </a:r>
        </a:p>
      </dgm:t>
    </dgm:pt>
    <dgm:pt modelId="{28AC9DF1-B188-2146-A290-7E378C912BE8}" type="parTrans" cxnId="{02E8EBE8-E474-A742-8D58-714B554A9307}">
      <dgm:prSet/>
      <dgm:spPr/>
      <dgm:t>
        <a:bodyPr/>
        <a:lstStyle/>
        <a:p>
          <a:endParaRPr lang="de-DE"/>
        </a:p>
      </dgm:t>
    </dgm:pt>
    <dgm:pt modelId="{F326C278-5AB1-E74A-84CD-CB03BC20EAA5}" type="sibTrans" cxnId="{02E8EBE8-E474-A742-8D58-714B554A9307}">
      <dgm:prSet/>
      <dgm:spPr/>
      <dgm:t>
        <a:bodyPr/>
        <a:lstStyle/>
        <a:p>
          <a:endParaRPr lang="de-DE"/>
        </a:p>
      </dgm:t>
    </dgm:pt>
    <dgm:pt modelId="{919E2212-857B-4D45-8E8D-76004D8D1C7D}">
      <dgm:prSet/>
      <dgm:spPr/>
      <dgm:t>
        <a:bodyPr/>
        <a:lstStyle/>
        <a:p>
          <a:r>
            <a:rPr lang="de-DE" dirty="0"/>
            <a:t>Projektwoche Demokratie</a:t>
          </a:r>
        </a:p>
      </dgm:t>
    </dgm:pt>
    <dgm:pt modelId="{9E2817CB-F892-8940-A735-0D5EC4F6C2F6}" type="parTrans" cxnId="{65C131D8-CA76-BA49-8B2E-1B2DB4D1EBD5}">
      <dgm:prSet/>
      <dgm:spPr/>
      <dgm:t>
        <a:bodyPr/>
        <a:lstStyle/>
        <a:p>
          <a:endParaRPr lang="de-DE"/>
        </a:p>
      </dgm:t>
    </dgm:pt>
    <dgm:pt modelId="{82A4FA85-BAC7-6242-A85A-288DFF0FF38F}" type="sibTrans" cxnId="{65C131D8-CA76-BA49-8B2E-1B2DB4D1EBD5}">
      <dgm:prSet/>
      <dgm:spPr/>
      <dgm:t>
        <a:bodyPr/>
        <a:lstStyle/>
        <a:p>
          <a:endParaRPr lang="de-DE"/>
        </a:p>
      </dgm:t>
    </dgm:pt>
    <dgm:pt modelId="{0789B4F8-5C1E-4749-A195-96C4828DEAC3}">
      <dgm:prSet/>
      <dgm:spPr/>
      <dgm:t>
        <a:bodyPr/>
        <a:lstStyle/>
        <a:p>
          <a:r>
            <a:rPr lang="de-DE" dirty="0"/>
            <a:t>Die ASR stärkt verbindliche Strukturen zur aktiven Mitbestimmung von SuS, die konkrete Entscheidungsprozesse im Schulalltag mitgestalten.</a:t>
          </a:r>
        </a:p>
      </dgm:t>
    </dgm:pt>
    <dgm:pt modelId="{1BFE759D-7AF8-6144-9317-C69D2F69CE34}" type="parTrans" cxnId="{BC60AFC6-36D7-B94D-8B28-06A8290E0818}">
      <dgm:prSet/>
      <dgm:spPr/>
      <dgm:t>
        <a:bodyPr/>
        <a:lstStyle/>
        <a:p>
          <a:endParaRPr lang="de-DE"/>
        </a:p>
      </dgm:t>
    </dgm:pt>
    <dgm:pt modelId="{C98765FD-8F01-0F4E-A86F-391B806F83BA}" type="sibTrans" cxnId="{BC60AFC6-36D7-B94D-8B28-06A8290E0818}">
      <dgm:prSet/>
      <dgm:spPr/>
      <dgm:t>
        <a:bodyPr/>
        <a:lstStyle/>
        <a:p>
          <a:endParaRPr lang="de-DE"/>
        </a:p>
      </dgm:t>
    </dgm:pt>
    <dgm:pt modelId="{7BA1A82B-13E7-164D-AB9E-EB3D3EBFCA6C}">
      <dgm:prSet/>
      <dgm:spPr/>
      <dgm:t>
        <a:bodyPr/>
        <a:lstStyle/>
        <a:p>
          <a:r>
            <a:rPr lang="de-DE" dirty="0"/>
            <a:t>Klassenrat/SV (Karneval Weihnachten, Raumgestaltung)</a:t>
          </a:r>
        </a:p>
      </dgm:t>
    </dgm:pt>
    <dgm:pt modelId="{F03F44BB-2EA1-964F-8DE0-D370696442A8}" type="parTrans" cxnId="{75D11A62-19A4-0D41-91BF-5BE662D29134}">
      <dgm:prSet/>
      <dgm:spPr/>
      <dgm:t>
        <a:bodyPr/>
        <a:lstStyle/>
        <a:p>
          <a:endParaRPr lang="de-DE"/>
        </a:p>
      </dgm:t>
    </dgm:pt>
    <dgm:pt modelId="{0761EF8C-EED8-B340-B5FB-38A48F32A773}" type="sibTrans" cxnId="{75D11A62-19A4-0D41-91BF-5BE662D29134}">
      <dgm:prSet/>
      <dgm:spPr/>
      <dgm:t>
        <a:bodyPr/>
        <a:lstStyle/>
        <a:p>
          <a:endParaRPr lang="de-DE"/>
        </a:p>
      </dgm:t>
    </dgm:pt>
    <dgm:pt modelId="{0FDBB514-4E7F-7345-8889-8E0394C9E7A5}">
      <dgm:prSet/>
      <dgm:spPr/>
      <dgm:t>
        <a:bodyPr/>
        <a:lstStyle/>
        <a:p>
          <a:pPr>
            <a:buNone/>
          </a:pPr>
          <a:r>
            <a:rPr lang="de-DE" dirty="0"/>
            <a:t>Die ASR führt jährlich mindestens ein schulweites Projekt oder eine Aktion durch, die interkulturelle Kompetenzen, Toleranz und gesellschaftliches Engagement fördert. </a:t>
          </a:r>
        </a:p>
      </dgm:t>
    </dgm:pt>
    <dgm:pt modelId="{1443DEF9-BCF4-F748-887A-DCB212A0C9B3}" type="parTrans" cxnId="{FD245C50-349A-3E4B-859C-6A6C2D1CDA31}">
      <dgm:prSet/>
      <dgm:spPr/>
      <dgm:t>
        <a:bodyPr/>
        <a:lstStyle/>
        <a:p>
          <a:endParaRPr lang="de-DE"/>
        </a:p>
      </dgm:t>
    </dgm:pt>
    <dgm:pt modelId="{18C0CDC3-E99C-C640-9714-36CF1AF62855}" type="sibTrans" cxnId="{FD245C50-349A-3E4B-859C-6A6C2D1CDA31}">
      <dgm:prSet/>
      <dgm:spPr/>
      <dgm:t>
        <a:bodyPr/>
        <a:lstStyle/>
        <a:p>
          <a:endParaRPr lang="de-DE"/>
        </a:p>
      </dgm:t>
    </dgm:pt>
    <dgm:pt modelId="{29E99EBB-6881-BB42-AD16-AC48A55DDCB6}">
      <dgm:prSet/>
      <dgm:spPr/>
      <dgm:t>
        <a:bodyPr/>
        <a:lstStyle/>
        <a:p>
          <a:pPr>
            <a:buNone/>
          </a:pPr>
          <a:r>
            <a:rPr lang="de-DE" dirty="0"/>
            <a:t>Projektwoche/“Schule ohne Rassismus“//Workshops zum Thema Diskriminierung</a:t>
          </a:r>
        </a:p>
      </dgm:t>
    </dgm:pt>
    <dgm:pt modelId="{F6F3C208-4402-4A4F-9DF5-72F0CBB0E5CD}" type="parTrans" cxnId="{3F791F8A-601C-3747-B3ED-5AF11F21A32E}">
      <dgm:prSet/>
      <dgm:spPr/>
      <dgm:t>
        <a:bodyPr/>
        <a:lstStyle/>
        <a:p>
          <a:endParaRPr lang="de-DE"/>
        </a:p>
      </dgm:t>
    </dgm:pt>
    <dgm:pt modelId="{2489CA0E-3B62-674E-A576-48DF61CEAA90}" type="sibTrans" cxnId="{3F791F8A-601C-3747-B3ED-5AF11F21A32E}">
      <dgm:prSet/>
      <dgm:spPr/>
      <dgm:t>
        <a:bodyPr/>
        <a:lstStyle/>
        <a:p>
          <a:endParaRPr lang="de-DE"/>
        </a:p>
      </dgm:t>
    </dgm:pt>
    <dgm:pt modelId="{B4ED0E7A-E90E-3246-B7D3-E75C8BF8F745}">
      <dgm:prSet/>
      <dgm:spPr/>
      <dgm:t>
        <a:bodyPr/>
        <a:lstStyle/>
        <a:p>
          <a:pPr>
            <a:buNone/>
          </a:pPr>
          <a:r>
            <a:rPr lang="de-DE" dirty="0"/>
            <a:t>Kulturelle Begegnungsformate einführen</a:t>
          </a:r>
        </a:p>
      </dgm:t>
    </dgm:pt>
    <dgm:pt modelId="{0752965A-4828-454B-96BA-33FB06B159E5}" type="parTrans" cxnId="{7F946688-3AA8-C642-B72B-844BE57CF241}">
      <dgm:prSet/>
      <dgm:spPr/>
      <dgm:t>
        <a:bodyPr/>
        <a:lstStyle/>
        <a:p>
          <a:endParaRPr lang="de-DE"/>
        </a:p>
      </dgm:t>
    </dgm:pt>
    <dgm:pt modelId="{43648601-7C1E-014D-B88A-59EF7455F8AD}" type="sibTrans" cxnId="{7F946688-3AA8-C642-B72B-844BE57CF241}">
      <dgm:prSet/>
      <dgm:spPr/>
      <dgm:t>
        <a:bodyPr/>
        <a:lstStyle/>
        <a:p>
          <a:endParaRPr lang="de-DE"/>
        </a:p>
      </dgm:t>
    </dgm:pt>
    <dgm:pt modelId="{2D18379F-8002-5E48-A312-5379A796A346}" type="pres">
      <dgm:prSet presAssocID="{F2C74F54-49FA-474A-84BF-4CD70B14BB04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F4155537-4E89-EC47-BB6A-2C67B9E6C300}" type="pres">
      <dgm:prSet presAssocID="{7FD9078F-58BE-2643-86D9-46C283790FBE}" presName="horFlow" presStyleCnt="0"/>
      <dgm:spPr/>
    </dgm:pt>
    <dgm:pt modelId="{201AC52B-D2A3-8D46-8005-9B8CBD998C6B}" type="pres">
      <dgm:prSet presAssocID="{7FD9078F-58BE-2643-86D9-46C283790FBE}" presName="bigChev" presStyleLbl="node1" presStyleIdx="0" presStyleCnt="3"/>
      <dgm:spPr/>
    </dgm:pt>
    <dgm:pt modelId="{1B9BDC41-477D-124E-AE80-F102F080753A}" type="pres">
      <dgm:prSet presAssocID="{28AC9DF1-B188-2146-A290-7E378C912BE8}" presName="parTrans" presStyleCnt="0"/>
      <dgm:spPr/>
    </dgm:pt>
    <dgm:pt modelId="{8AAB92CD-961A-9348-B0E4-0F4CF1C8F79A}" type="pres">
      <dgm:prSet presAssocID="{8B91FB22-741B-7B43-98F7-A26F732371B8}" presName="node" presStyleLbl="alignAccFollowNode1" presStyleIdx="0" presStyleCnt="5">
        <dgm:presLayoutVars>
          <dgm:bulletEnabled val="1"/>
        </dgm:presLayoutVars>
      </dgm:prSet>
      <dgm:spPr/>
    </dgm:pt>
    <dgm:pt modelId="{AA4D6EF5-8097-3745-AC9D-8E7F0106BA85}" type="pres">
      <dgm:prSet presAssocID="{F326C278-5AB1-E74A-84CD-CB03BC20EAA5}" presName="sibTrans" presStyleCnt="0"/>
      <dgm:spPr/>
    </dgm:pt>
    <dgm:pt modelId="{CFA9B862-D36C-7D41-B0F0-A8410DFA2618}" type="pres">
      <dgm:prSet presAssocID="{919E2212-857B-4D45-8E8D-76004D8D1C7D}" presName="node" presStyleLbl="alignAccFollowNode1" presStyleIdx="1" presStyleCnt="5">
        <dgm:presLayoutVars>
          <dgm:bulletEnabled val="1"/>
        </dgm:presLayoutVars>
      </dgm:prSet>
      <dgm:spPr/>
    </dgm:pt>
    <dgm:pt modelId="{AF25DC5A-38E1-C841-B2BA-21632C4146BD}" type="pres">
      <dgm:prSet presAssocID="{7FD9078F-58BE-2643-86D9-46C283790FBE}" presName="vSp" presStyleCnt="0"/>
      <dgm:spPr/>
    </dgm:pt>
    <dgm:pt modelId="{830B87BC-D75C-8641-AC29-2B4C5CB59C26}" type="pres">
      <dgm:prSet presAssocID="{0789B4F8-5C1E-4749-A195-96C4828DEAC3}" presName="horFlow" presStyleCnt="0"/>
      <dgm:spPr/>
    </dgm:pt>
    <dgm:pt modelId="{EE494C42-2A6F-3145-9C0B-27FE458916D1}" type="pres">
      <dgm:prSet presAssocID="{0789B4F8-5C1E-4749-A195-96C4828DEAC3}" presName="bigChev" presStyleLbl="node1" presStyleIdx="1" presStyleCnt="3"/>
      <dgm:spPr/>
    </dgm:pt>
    <dgm:pt modelId="{C170A832-16D3-5345-A10B-635B7B352132}" type="pres">
      <dgm:prSet presAssocID="{F03F44BB-2EA1-964F-8DE0-D370696442A8}" presName="parTrans" presStyleCnt="0"/>
      <dgm:spPr/>
    </dgm:pt>
    <dgm:pt modelId="{75D0EF86-8955-714A-87FC-3BC2B19CC46D}" type="pres">
      <dgm:prSet presAssocID="{7BA1A82B-13E7-164D-AB9E-EB3D3EBFCA6C}" presName="node" presStyleLbl="alignAccFollowNode1" presStyleIdx="2" presStyleCnt="5">
        <dgm:presLayoutVars>
          <dgm:bulletEnabled val="1"/>
        </dgm:presLayoutVars>
      </dgm:prSet>
      <dgm:spPr/>
    </dgm:pt>
    <dgm:pt modelId="{5B08BBED-59BF-104F-9C43-4612A9CB8841}" type="pres">
      <dgm:prSet presAssocID="{0789B4F8-5C1E-4749-A195-96C4828DEAC3}" presName="vSp" presStyleCnt="0"/>
      <dgm:spPr/>
    </dgm:pt>
    <dgm:pt modelId="{CC461EF3-7E3F-024C-A7DB-42837A58348E}" type="pres">
      <dgm:prSet presAssocID="{0FDBB514-4E7F-7345-8889-8E0394C9E7A5}" presName="horFlow" presStyleCnt="0"/>
      <dgm:spPr/>
    </dgm:pt>
    <dgm:pt modelId="{E9353F43-BB2C-4E42-87E0-31F682B47A84}" type="pres">
      <dgm:prSet presAssocID="{0FDBB514-4E7F-7345-8889-8E0394C9E7A5}" presName="bigChev" presStyleLbl="node1" presStyleIdx="2" presStyleCnt="3"/>
      <dgm:spPr/>
    </dgm:pt>
    <dgm:pt modelId="{4214535A-53E5-234E-8E6D-E597C8D1E3BD}" type="pres">
      <dgm:prSet presAssocID="{F6F3C208-4402-4A4F-9DF5-72F0CBB0E5CD}" presName="parTrans" presStyleCnt="0"/>
      <dgm:spPr/>
    </dgm:pt>
    <dgm:pt modelId="{1BD477FC-81BF-D34D-A9BA-6C7642EDA655}" type="pres">
      <dgm:prSet presAssocID="{29E99EBB-6881-BB42-AD16-AC48A55DDCB6}" presName="node" presStyleLbl="alignAccFollowNode1" presStyleIdx="3" presStyleCnt="5">
        <dgm:presLayoutVars>
          <dgm:bulletEnabled val="1"/>
        </dgm:presLayoutVars>
      </dgm:prSet>
      <dgm:spPr/>
    </dgm:pt>
    <dgm:pt modelId="{6644F922-131E-4F46-B9D2-850B7871045A}" type="pres">
      <dgm:prSet presAssocID="{2489CA0E-3B62-674E-A576-48DF61CEAA90}" presName="sibTrans" presStyleCnt="0"/>
      <dgm:spPr/>
    </dgm:pt>
    <dgm:pt modelId="{1CF00BAA-A0C9-C741-903E-9ACD39814711}" type="pres">
      <dgm:prSet presAssocID="{B4ED0E7A-E90E-3246-B7D3-E75C8BF8F745}" presName="node" presStyleLbl="alignAccFollowNode1" presStyleIdx="4" presStyleCnt="5">
        <dgm:presLayoutVars>
          <dgm:bulletEnabled val="1"/>
        </dgm:presLayoutVars>
      </dgm:prSet>
      <dgm:spPr/>
    </dgm:pt>
  </dgm:ptLst>
  <dgm:cxnLst>
    <dgm:cxn modelId="{58491C04-860C-A145-AB40-95C9AE0F5C45}" srcId="{F2C74F54-49FA-474A-84BF-4CD70B14BB04}" destId="{7FD9078F-58BE-2643-86D9-46C283790FBE}" srcOrd="0" destOrd="0" parTransId="{3FDF7972-F9F5-D94C-818F-B446CE6A430F}" sibTransId="{35295D3C-A1BE-3843-A45B-9420A939BC97}"/>
    <dgm:cxn modelId="{6B4FE211-FEAC-254F-A865-B210C5EBF355}" type="presOf" srcId="{7BA1A82B-13E7-164D-AB9E-EB3D3EBFCA6C}" destId="{75D0EF86-8955-714A-87FC-3BC2B19CC46D}" srcOrd="0" destOrd="0" presId="urn:microsoft.com/office/officeart/2005/8/layout/lProcess3"/>
    <dgm:cxn modelId="{2063332C-FC86-474B-BF0B-B8B192962353}" type="presOf" srcId="{B4ED0E7A-E90E-3246-B7D3-E75C8BF8F745}" destId="{1CF00BAA-A0C9-C741-903E-9ACD39814711}" srcOrd="0" destOrd="0" presId="urn:microsoft.com/office/officeart/2005/8/layout/lProcess3"/>
    <dgm:cxn modelId="{FD245C50-349A-3E4B-859C-6A6C2D1CDA31}" srcId="{F2C74F54-49FA-474A-84BF-4CD70B14BB04}" destId="{0FDBB514-4E7F-7345-8889-8E0394C9E7A5}" srcOrd="2" destOrd="0" parTransId="{1443DEF9-BCF4-F748-887A-DCB212A0C9B3}" sibTransId="{18C0CDC3-E99C-C640-9714-36CF1AF62855}"/>
    <dgm:cxn modelId="{45479F58-66CD-4944-90E6-35F165F40F0B}" type="presOf" srcId="{29E99EBB-6881-BB42-AD16-AC48A55DDCB6}" destId="{1BD477FC-81BF-D34D-A9BA-6C7642EDA655}" srcOrd="0" destOrd="0" presId="urn:microsoft.com/office/officeart/2005/8/layout/lProcess3"/>
    <dgm:cxn modelId="{75D11A62-19A4-0D41-91BF-5BE662D29134}" srcId="{0789B4F8-5C1E-4749-A195-96C4828DEAC3}" destId="{7BA1A82B-13E7-164D-AB9E-EB3D3EBFCA6C}" srcOrd="0" destOrd="0" parTransId="{F03F44BB-2EA1-964F-8DE0-D370696442A8}" sibTransId="{0761EF8C-EED8-B340-B5FB-38A48F32A773}"/>
    <dgm:cxn modelId="{CD15E27C-A739-9F49-BD58-474FB1FEC4A8}" type="presOf" srcId="{919E2212-857B-4D45-8E8D-76004D8D1C7D}" destId="{CFA9B862-D36C-7D41-B0F0-A8410DFA2618}" srcOrd="0" destOrd="0" presId="urn:microsoft.com/office/officeart/2005/8/layout/lProcess3"/>
    <dgm:cxn modelId="{75841882-DFD5-9046-A0DE-ACFEEF1F9E84}" type="presOf" srcId="{8B91FB22-741B-7B43-98F7-A26F732371B8}" destId="{8AAB92CD-961A-9348-B0E4-0F4CF1C8F79A}" srcOrd="0" destOrd="0" presId="urn:microsoft.com/office/officeart/2005/8/layout/lProcess3"/>
    <dgm:cxn modelId="{7F946688-3AA8-C642-B72B-844BE57CF241}" srcId="{0FDBB514-4E7F-7345-8889-8E0394C9E7A5}" destId="{B4ED0E7A-E90E-3246-B7D3-E75C8BF8F745}" srcOrd="1" destOrd="0" parTransId="{0752965A-4828-454B-96BA-33FB06B159E5}" sibTransId="{43648601-7C1E-014D-B88A-59EF7455F8AD}"/>
    <dgm:cxn modelId="{3F791F8A-601C-3747-B3ED-5AF11F21A32E}" srcId="{0FDBB514-4E7F-7345-8889-8E0394C9E7A5}" destId="{29E99EBB-6881-BB42-AD16-AC48A55DDCB6}" srcOrd="0" destOrd="0" parTransId="{F6F3C208-4402-4A4F-9DF5-72F0CBB0E5CD}" sibTransId="{2489CA0E-3B62-674E-A576-48DF61CEAA90}"/>
    <dgm:cxn modelId="{9841FBA7-C766-CC4F-B25A-BE18ACA2729E}" type="presOf" srcId="{F2C74F54-49FA-474A-84BF-4CD70B14BB04}" destId="{2D18379F-8002-5E48-A312-5379A796A346}" srcOrd="0" destOrd="0" presId="urn:microsoft.com/office/officeart/2005/8/layout/lProcess3"/>
    <dgm:cxn modelId="{37A24EBC-4D77-1540-8C66-A55D581C47F8}" type="presOf" srcId="{7FD9078F-58BE-2643-86D9-46C283790FBE}" destId="{201AC52B-D2A3-8D46-8005-9B8CBD998C6B}" srcOrd="0" destOrd="0" presId="urn:microsoft.com/office/officeart/2005/8/layout/lProcess3"/>
    <dgm:cxn modelId="{FEEDD7C2-7D1F-F04E-959B-0F5FA22BE562}" type="presOf" srcId="{0789B4F8-5C1E-4749-A195-96C4828DEAC3}" destId="{EE494C42-2A6F-3145-9C0B-27FE458916D1}" srcOrd="0" destOrd="0" presId="urn:microsoft.com/office/officeart/2005/8/layout/lProcess3"/>
    <dgm:cxn modelId="{BC60AFC6-36D7-B94D-8B28-06A8290E0818}" srcId="{F2C74F54-49FA-474A-84BF-4CD70B14BB04}" destId="{0789B4F8-5C1E-4749-A195-96C4828DEAC3}" srcOrd="1" destOrd="0" parTransId="{1BFE759D-7AF8-6144-9317-C69D2F69CE34}" sibTransId="{C98765FD-8F01-0F4E-A86F-391B806F83BA}"/>
    <dgm:cxn modelId="{D77BE6C8-479C-0E4A-B8E7-382D200B2CED}" type="presOf" srcId="{0FDBB514-4E7F-7345-8889-8E0394C9E7A5}" destId="{E9353F43-BB2C-4E42-87E0-31F682B47A84}" srcOrd="0" destOrd="0" presId="urn:microsoft.com/office/officeart/2005/8/layout/lProcess3"/>
    <dgm:cxn modelId="{65C131D8-CA76-BA49-8B2E-1B2DB4D1EBD5}" srcId="{7FD9078F-58BE-2643-86D9-46C283790FBE}" destId="{919E2212-857B-4D45-8E8D-76004D8D1C7D}" srcOrd="1" destOrd="0" parTransId="{9E2817CB-F892-8940-A735-0D5EC4F6C2F6}" sibTransId="{82A4FA85-BAC7-6242-A85A-288DFF0FF38F}"/>
    <dgm:cxn modelId="{02E8EBE8-E474-A742-8D58-714B554A9307}" srcId="{7FD9078F-58BE-2643-86D9-46C283790FBE}" destId="{8B91FB22-741B-7B43-98F7-A26F732371B8}" srcOrd="0" destOrd="0" parTransId="{28AC9DF1-B188-2146-A290-7E378C912BE8}" sibTransId="{F326C278-5AB1-E74A-84CD-CB03BC20EAA5}"/>
    <dgm:cxn modelId="{127D31A7-0DEA-D540-81B2-ED06DC700B2C}" type="presParOf" srcId="{2D18379F-8002-5E48-A312-5379A796A346}" destId="{F4155537-4E89-EC47-BB6A-2C67B9E6C300}" srcOrd="0" destOrd="0" presId="urn:microsoft.com/office/officeart/2005/8/layout/lProcess3"/>
    <dgm:cxn modelId="{78FBF125-ADE6-9B47-8E5B-7CC1201317A5}" type="presParOf" srcId="{F4155537-4E89-EC47-BB6A-2C67B9E6C300}" destId="{201AC52B-D2A3-8D46-8005-9B8CBD998C6B}" srcOrd="0" destOrd="0" presId="urn:microsoft.com/office/officeart/2005/8/layout/lProcess3"/>
    <dgm:cxn modelId="{0AD12990-4648-554E-9F07-39E7B33DF2D7}" type="presParOf" srcId="{F4155537-4E89-EC47-BB6A-2C67B9E6C300}" destId="{1B9BDC41-477D-124E-AE80-F102F080753A}" srcOrd="1" destOrd="0" presId="urn:microsoft.com/office/officeart/2005/8/layout/lProcess3"/>
    <dgm:cxn modelId="{D775E6BC-BE59-4143-A3EF-514828A70319}" type="presParOf" srcId="{F4155537-4E89-EC47-BB6A-2C67B9E6C300}" destId="{8AAB92CD-961A-9348-B0E4-0F4CF1C8F79A}" srcOrd="2" destOrd="0" presId="urn:microsoft.com/office/officeart/2005/8/layout/lProcess3"/>
    <dgm:cxn modelId="{116F4DB9-AA10-ED46-AAF9-33B436C142D8}" type="presParOf" srcId="{F4155537-4E89-EC47-BB6A-2C67B9E6C300}" destId="{AA4D6EF5-8097-3745-AC9D-8E7F0106BA85}" srcOrd="3" destOrd="0" presId="urn:microsoft.com/office/officeart/2005/8/layout/lProcess3"/>
    <dgm:cxn modelId="{A390AE7C-A283-E04D-BDC1-05E6F4B48792}" type="presParOf" srcId="{F4155537-4E89-EC47-BB6A-2C67B9E6C300}" destId="{CFA9B862-D36C-7D41-B0F0-A8410DFA2618}" srcOrd="4" destOrd="0" presId="urn:microsoft.com/office/officeart/2005/8/layout/lProcess3"/>
    <dgm:cxn modelId="{414B0423-E4A1-AD43-B715-4D5D125F64F4}" type="presParOf" srcId="{2D18379F-8002-5E48-A312-5379A796A346}" destId="{AF25DC5A-38E1-C841-B2BA-21632C4146BD}" srcOrd="1" destOrd="0" presId="urn:microsoft.com/office/officeart/2005/8/layout/lProcess3"/>
    <dgm:cxn modelId="{E7FF6415-965F-F841-83FE-A30E51F3F5E8}" type="presParOf" srcId="{2D18379F-8002-5E48-A312-5379A796A346}" destId="{830B87BC-D75C-8641-AC29-2B4C5CB59C26}" srcOrd="2" destOrd="0" presId="urn:microsoft.com/office/officeart/2005/8/layout/lProcess3"/>
    <dgm:cxn modelId="{F65DA491-A9D9-5740-9889-B9FB54555455}" type="presParOf" srcId="{830B87BC-D75C-8641-AC29-2B4C5CB59C26}" destId="{EE494C42-2A6F-3145-9C0B-27FE458916D1}" srcOrd="0" destOrd="0" presId="urn:microsoft.com/office/officeart/2005/8/layout/lProcess3"/>
    <dgm:cxn modelId="{0F4890EB-C50E-1E49-9186-68B956323640}" type="presParOf" srcId="{830B87BC-D75C-8641-AC29-2B4C5CB59C26}" destId="{C170A832-16D3-5345-A10B-635B7B352132}" srcOrd="1" destOrd="0" presId="urn:microsoft.com/office/officeart/2005/8/layout/lProcess3"/>
    <dgm:cxn modelId="{30F82A37-E7E5-AD46-8C93-EAB00FA417F4}" type="presParOf" srcId="{830B87BC-D75C-8641-AC29-2B4C5CB59C26}" destId="{75D0EF86-8955-714A-87FC-3BC2B19CC46D}" srcOrd="2" destOrd="0" presId="urn:microsoft.com/office/officeart/2005/8/layout/lProcess3"/>
    <dgm:cxn modelId="{93E1BB78-CDA9-C943-8229-667D9EE42145}" type="presParOf" srcId="{2D18379F-8002-5E48-A312-5379A796A346}" destId="{5B08BBED-59BF-104F-9C43-4612A9CB8841}" srcOrd="3" destOrd="0" presId="urn:microsoft.com/office/officeart/2005/8/layout/lProcess3"/>
    <dgm:cxn modelId="{9FC96E8F-4572-5547-B48E-06CF0709369A}" type="presParOf" srcId="{2D18379F-8002-5E48-A312-5379A796A346}" destId="{CC461EF3-7E3F-024C-A7DB-42837A58348E}" srcOrd="4" destOrd="0" presId="urn:microsoft.com/office/officeart/2005/8/layout/lProcess3"/>
    <dgm:cxn modelId="{8FB4BA52-297E-9E40-92C5-F7ECE9CAAF2D}" type="presParOf" srcId="{CC461EF3-7E3F-024C-A7DB-42837A58348E}" destId="{E9353F43-BB2C-4E42-87E0-31F682B47A84}" srcOrd="0" destOrd="0" presId="urn:microsoft.com/office/officeart/2005/8/layout/lProcess3"/>
    <dgm:cxn modelId="{09AB69C4-DBC4-B141-A21D-89A8C68DEE79}" type="presParOf" srcId="{CC461EF3-7E3F-024C-A7DB-42837A58348E}" destId="{4214535A-53E5-234E-8E6D-E597C8D1E3BD}" srcOrd="1" destOrd="0" presId="urn:microsoft.com/office/officeart/2005/8/layout/lProcess3"/>
    <dgm:cxn modelId="{19FB75DC-5E8D-BD4D-97AB-039242FAD7E5}" type="presParOf" srcId="{CC461EF3-7E3F-024C-A7DB-42837A58348E}" destId="{1BD477FC-81BF-D34D-A9BA-6C7642EDA655}" srcOrd="2" destOrd="0" presId="urn:microsoft.com/office/officeart/2005/8/layout/lProcess3"/>
    <dgm:cxn modelId="{BB0C2F3B-1C7E-1D42-A502-559E7CC3647E}" type="presParOf" srcId="{CC461EF3-7E3F-024C-A7DB-42837A58348E}" destId="{6644F922-131E-4F46-B9D2-850B7871045A}" srcOrd="3" destOrd="0" presId="urn:microsoft.com/office/officeart/2005/8/layout/lProcess3"/>
    <dgm:cxn modelId="{CD4572AD-576B-6242-80C6-03D4BF798135}" type="presParOf" srcId="{CC461EF3-7E3F-024C-A7DB-42837A58348E}" destId="{1CF00BAA-A0C9-C741-903E-9ACD39814711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C74F54-49FA-474A-84BF-4CD70B14BB04}" type="doc">
      <dgm:prSet loTypeId="urn:microsoft.com/office/officeart/2005/8/layout/lProcess3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de-DE"/>
        </a:p>
      </dgm:t>
    </dgm:pt>
    <dgm:pt modelId="{7FD9078F-58BE-2643-86D9-46C283790FBE}">
      <dgm:prSet/>
      <dgm:spPr/>
      <dgm:t>
        <a:bodyPr/>
        <a:lstStyle/>
        <a:p>
          <a:r>
            <a:rPr lang="de-DE" dirty="0"/>
            <a:t>Die ASR führt verbindliche Standards für effektive Lehr- und Lernprozesse ein, die in allen Fachbereichen angewendet, regelmäßig evaluiert und durch kollegiale Hospitationen begleitet werden. </a:t>
          </a:r>
        </a:p>
      </dgm:t>
    </dgm:pt>
    <dgm:pt modelId="{3FDF7972-F9F5-D94C-818F-B446CE6A430F}" type="parTrans" cxnId="{58491C04-860C-A145-AB40-95C9AE0F5C45}">
      <dgm:prSet/>
      <dgm:spPr/>
      <dgm:t>
        <a:bodyPr/>
        <a:lstStyle/>
        <a:p>
          <a:endParaRPr lang="de-DE"/>
        </a:p>
      </dgm:t>
    </dgm:pt>
    <dgm:pt modelId="{35295D3C-A1BE-3843-A45B-9420A939BC97}" type="sibTrans" cxnId="{58491C04-860C-A145-AB40-95C9AE0F5C45}">
      <dgm:prSet/>
      <dgm:spPr/>
      <dgm:t>
        <a:bodyPr/>
        <a:lstStyle/>
        <a:p>
          <a:endParaRPr lang="de-DE"/>
        </a:p>
      </dgm:t>
    </dgm:pt>
    <dgm:pt modelId="{8B91FB22-741B-7B43-98F7-A26F732371B8}">
      <dgm:prSet/>
      <dgm:spPr/>
      <dgm:t>
        <a:bodyPr/>
        <a:lstStyle/>
        <a:p>
          <a:r>
            <a:rPr lang="de-DE" dirty="0"/>
            <a:t>SILP überarbeiten (digitale Tools, Schülerfeedback, Methoden, Kompetenzen)</a:t>
          </a:r>
        </a:p>
      </dgm:t>
    </dgm:pt>
    <dgm:pt modelId="{28AC9DF1-B188-2146-A290-7E378C912BE8}" type="parTrans" cxnId="{02E8EBE8-E474-A742-8D58-714B554A9307}">
      <dgm:prSet/>
      <dgm:spPr/>
      <dgm:t>
        <a:bodyPr/>
        <a:lstStyle/>
        <a:p>
          <a:endParaRPr lang="de-DE"/>
        </a:p>
      </dgm:t>
    </dgm:pt>
    <dgm:pt modelId="{F326C278-5AB1-E74A-84CD-CB03BC20EAA5}" type="sibTrans" cxnId="{02E8EBE8-E474-A742-8D58-714B554A9307}">
      <dgm:prSet/>
      <dgm:spPr/>
      <dgm:t>
        <a:bodyPr/>
        <a:lstStyle/>
        <a:p>
          <a:endParaRPr lang="de-DE"/>
        </a:p>
      </dgm:t>
    </dgm:pt>
    <dgm:pt modelId="{919E2212-857B-4D45-8E8D-76004D8D1C7D}">
      <dgm:prSet/>
      <dgm:spPr/>
      <dgm:t>
        <a:bodyPr/>
        <a:lstStyle/>
        <a:p>
          <a:r>
            <a:rPr lang="de-DE" dirty="0"/>
            <a:t>Kollegiale Hospitationen fortführen</a:t>
          </a:r>
        </a:p>
      </dgm:t>
    </dgm:pt>
    <dgm:pt modelId="{9E2817CB-F892-8940-A735-0D5EC4F6C2F6}" type="parTrans" cxnId="{65C131D8-CA76-BA49-8B2E-1B2DB4D1EBD5}">
      <dgm:prSet/>
      <dgm:spPr/>
      <dgm:t>
        <a:bodyPr/>
        <a:lstStyle/>
        <a:p>
          <a:endParaRPr lang="de-DE"/>
        </a:p>
      </dgm:t>
    </dgm:pt>
    <dgm:pt modelId="{82A4FA85-BAC7-6242-A85A-288DFF0FF38F}" type="sibTrans" cxnId="{65C131D8-CA76-BA49-8B2E-1B2DB4D1EBD5}">
      <dgm:prSet/>
      <dgm:spPr/>
      <dgm:t>
        <a:bodyPr/>
        <a:lstStyle/>
        <a:p>
          <a:endParaRPr lang="de-DE"/>
        </a:p>
      </dgm:t>
    </dgm:pt>
    <dgm:pt modelId="{0789B4F8-5C1E-4749-A195-96C4828DEAC3}">
      <dgm:prSet/>
      <dgm:spPr/>
      <dgm:t>
        <a:bodyPr/>
        <a:lstStyle/>
        <a:p>
          <a:r>
            <a:rPr lang="de-DE" dirty="0"/>
            <a:t>Die ASR  vermittelt Wissen und Fähigkeiten  und fördert die Werterziehung  und Persönlichkeitsentwicklung der SuS.</a:t>
          </a:r>
        </a:p>
      </dgm:t>
    </dgm:pt>
    <dgm:pt modelId="{1BFE759D-7AF8-6144-9317-C69D2F69CE34}" type="parTrans" cxnId="{BC60AFC6-36D7-B94D-8B28-06A8290E0818}">
      <dgm:prSet/>
      <dgm:spPr/>
      <dgm:t>
        <a:bodyPr/>
        <a:lstStyle/>
        <a:p>
          <a:endParaRPr lang="de-DE"/>
        </a:p>
      </dgm:t>
    </dgm:pt>
    <dgm:pt modelId="{C98765FD-8F01-0F4E-A86F-391B806F83BA}" type="sibTrans" cxnId="{BC60AFC6-36D7-B94D-8B28-06A8290E0818}">
      <dgm:prSet/>
      <dgm:spPr/>
      <dgm:t>
        <a:bodyPr/>
        <a:lstStyle/>
        <a:p>
          <a:endParaRPr lang="de-DE"/>
        </a:p>
      </dgm:t>
    </dgm:pt>
    <dgm:pt modelId="{7BA1A82B-13E7-164D-AB9E-EB3D3EBFCA6C}">
      <dgm:prSet/>
      <dgm:spPr/>
      <dgm:t>
        <a:bodyPr/>
        <a:lstStyle/>
        <a:p>
          <a:r>
            <a:rPr lang="de-DE" dirty="0"/>
            <a:t>Klassen-/Kursfahrten</a:t>
          </a:r>
        </a:p>
      </dgm:t>
    </dgm:pt>
    <dgm:pt modelId="{F03F44BB-2EA1-964F-8DE0-D370696442A8}" type="parTrans" cxnId="{75D11A62-19A4-0D41-91BF-5BE662D29134}">
      <dgm:prSet/>
      <dgm:spPr/>
      <dgm:t>
        <a:bodyPr/>
        <a:lstStyle/>
        <a:p>
          <a:endParaRPr lang="de-DE"/>
        </a:p>
      </dgm:t>
    </dgm:pt>
    <dgm:pt modelId="{0761EF8C-EED8-B340-B5FB-38A48F32A773}" type="sibTrans" cxnId="{75D11A62-19A4-0D41-91BF-5BE662D29134}">
      <dgm:prSet/>
      <dgm:spPr/>
      <dgm:t>
        <a:bodyPr/>
        <a:lstStyle/>
        <a:p>
          <a:endParaRPr lang="de-DE"/>
        </a:p>
      </dgm:t>
    </dgm:pt>
    <dgm:pt modelId="{3536BCE4-883B-F746-9D0D-0B7FA4C459D7}">
      <dgm:prSet/>
      <dgm:spPr/>
      <dgm:t>
        <a:bodyPr/>
        <a:lstStyle/>
        <a:p>
          <a:pPr>
            <a:buNone/>
          </a:pPr>
          <a:r>
            <a:rPr lang="de-DE" dirty="0"/>
            <a:t>Zusammenarbeit Eltern und Schule</a:t>
          </a:r>
        </a:p>
      </dgm:t>
    </dgm:pt>
    <dgm:pt modelId="{0A357C78-4855-B949-8381-8F0F92DAA26C}" type="parTrans" cxnId="{52B93AB1-8A7B-E644-865D-6BDC2215BB83}">
      <dgm:prSet/>
      <dgm:spPr/>
      <dgm:t>
        <a:bodyPr/>
        <a:lstStyle/>
        <a:p>
          <a:endParaRPr lang="de-DE"/>
        </a:p>
      </dgm:t>
    </dgm:pt>
    <dgm:pt modelId="{1D936FEF-8D36-F24A-9F23-6814832A929E}" type="sibTrans" cxnId="{52B93AB1-8A7B-E644-865D-6BDC2215BB83}">
      <dgm:prSet/>
      <dgm:spPr/>
      <dgm:t>
        <a:bodyPr/>
        <a:lstStyle/>
        <a:p>
          <a:endParaRPr lang="de-DE"/>
        </a:p>
      </dgm:t>
    </dgm:pt>
    <dgm:pt modelId="{0FDBB514-4E7F-7345-8889-8E0394C9E7A5}">
      <dgm:prSet/>
      <dgm:spPr/>
      <dgm:t>
        <a:bodyPr/>
        <a:lstStyle/>
        <a:p>
          <a:pPr>
            <a:buNone/>
          </a:pPr>
          <a:r>
            <a:rPr lang="de-DE" dirty="0"/>
            <a:t>Die ASR überarbeitet die digitalen  </a:t>
          </a:r>
          <a:r>
            <a:rPr lang="de-DE" dirty="0" err="1"/>
            <a:t>Fachschaftsordner</a:t>
          </a:r>
          <a:r>
            <a:rPr lang="de-DE" dirty="0"/>
            <a:t> und ermöglicht eine  gemeinsamen Unterrichtsplanung und Materialorganisation.</a:t>
          </a:r>
        </a:p>
      </dgm:t>
    </dgm:pt>
    <dgm:pt modelId="{1443DEF9-BCF4-F748-887A-DCB212A0C9B3}" type="parTrans" cxnId="{FD245C50-349A-3E4B-859C-6A6C2D1CDA31}">
      <dgm:prSet/>
      <dgm:spPr/>
      <dgm:t>
        <a:bodyPr/>
        <a:lstStyle/>
        <a:p>
          <a:endParaRPr lang="de-DE"/>
        </a:p>
      </dgm:t>
    </dgm:pt>
    <dgm:pt modelId="{18C0CDC3-E99C-C640-9714-36CF1AF62855}" type="sibTrans" cxnId="{FD245C50-349A-3E4B-859C-6A6C2D1CDA31}">
      <dgm:prSet/>
      <dgm:spPr/>
      <dgm:t>
        <a:bodyPr/>
        <a:lstStyle/>
        <a:p>
          <a:endParaRPr lang="de-DE"/>
        </a:p>
      </dgm:t>
    </dgm:pt>
    <dgm:pt modelId="{29E99EBB-6881-BB42-AD16-AC48A55DDCB6}">
      <dgm:prSet/>
      <dgm:spPr/>
      <dgm:t>
        <a:bodyPr/>
        <a:lstStyle/>
        <a:p>
          <a:pPr>
            <a:buNone/>
          </a:pPr>
          <a:r>
            <a:rPr lang="de-DE" dirty="0"/>
            <a:t>Jahrespläne mit Klassenarbeitsterminen, Inhalten zu Beginn des Schuljahres hochladen</a:t>
          </a:r>
        </a:p>
      </dgm:t>
    </dgm:pt>
    <dgm:pt modelId="{F6F3C208-4402-4A4F-9DF5-72F0CBB0E5CD}" type="parTrans" cxnId="{3F791F8A-601C-3747-B3ED-5AF11F21A32E}">
      <dgm:prSet/>
      <dgm:spPr/>
      <dgm:t>
        <a:bodyPr/>
        <a:lstStyle/>
        <a:p>
          <a:endParaRPr lang="de-DE"/>
        </a:p>
      </dgm:t>
    </dgm:pt>
    <dgm:pt modelId="{2489CA0E-3B62-674E-A576-48DF61CEAA90}" type="sibTrans" cxnId="{3F791F8A-601C-3747-B3ED-5AF11F21A32E}">
      <dgm:prSet/>
      <dgm:spPr/>
      <dgm:t>
        <a:bodyPr/>
        <a:lstStyle/>
        <a:p>
          <a:endParaRPr lang="de-DE"/>
        </a:p>
      </dgm:t>
    </dgm:pt>
    <dgm:pt modelId="{2149F672-8FC4-6443-B129-CDC213BA0D7D}">
      <dgm:prSet/>
      <dgm:spPr/>
      <dgm:t>
        <a:bodyPr/>
        <a:lstStyle/>
        <a:p>
          <a:pPr>
            <a:buNone/>
          </a:pPr>
          <a:r>
            <a:rPr lang="de-DE" dirty="0"/>
            <a:t>OneDrive: Unterrichtsinhalte/ Bewertungsraster/ Beschlüsse teilen</a:t>
          </a:r>
        </a:p>
      </dgm:t>
    </dgm:pt>
    <dgm:pt modelId="{DABA8C18-81DB-6F40-B22C-C87D2B47CC0D}" type="parTrans" cxnId="{D3DB79D1-0713-E54B-B147-B7BDBDCD78F2}">
      <dgm:prSet/>
      <dgm:spPr/>
      <dgm:t>
        <a:bodyPr/>
        <a:lstStyle/>
        <a:p>
          <a:endParaRPr lang="de-DE"/>
        </a:p>
      </dgm:t>
    </dgm:pt>
    <dgm:pt modelId="{4950169E-E905-9544-9D1C-663A6D3D18D7}" type="sibTrans" cxnId="{D3DB79D1-0713-E54B-B147-B7BDBDCD78F2}">
      <dgm:prSet/>
      <dgm:spPr/>
      <dgm:t>
        <a:bodyPr/>
        <a:lstStyle/>
        <a:p>
          <a:endParaRPr lang="de-DE"/>
        </a:p>
      </dgm:t>
    </dgm:pt>
    <dgm:pt modelId="{25A92B29-E2C8-F747-B1CA-4C7685EB129D}">
      <dgm:prSet/>
      <dgm:spPr/>
      <dgm:t>
        <a:bodyPr/>
        <a:lstStyle/>
        <a:p>
          <a:pPr>
            <a:buNone/>
          </a:pPr>
          <a:r>
            <a:rPr lang="de-DE" dirty="0"/>
            <a:t>OneDrive: standardisierte Archivierung</a:t>
          </a:r>
        </a:p>
      </dgm:t>
    </dgm:pt>
    <dgm:pt modelId="{02CFD8D6-CD82-AA40-8AE2-4ACA00720614}" type="parTrans" cxnId="{B50B267F-FF16-4141-9428-A1C20EC21885}">
      <dgm:prSet/>
      <dgm:spPr/>
      <dgm:t>
        <a:bodyPr/>
        <a:lstStyle/>
        <a:p>
          <a:endParaRPr lang="de-DE"/>
        </a:p>
      </dgm:t>
    </dgm:pt>
    <dgm:pt modelId="{93C7D748-6D52-6941-9316-5A58D26BEC3D}" type="sibTrans" cxnId="{B50B267F-FF16-4141-9428-A1C20EC21885}">
      <dgm:prSet/>
      <dgm:spPr/>
      <dgm:t>
        <a:bodyPr/>
        <a:lstStyle/>
        <a:p>
          <a:endParaRPr lang="de-DE"/>
        </a:p>
      </dgm:t>
    </dgm:pt>
    <dgm:pt modelId="{2D18379F-8002-5E48-A312-5379A796A346}" type="pres">
      <dgm:prSet presAssocID="{F2C74F54-49FA-474A-84BF-4CD70B14BB04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F4155537-4E89-EC47-BB6A-2C67B9E6C300}" type="pres">
      <dgm:prSet presAssocID="{7FD9078F-58BE-2643-86D9-46C283790FBE}" presName="horFlow" presStyleCnt="0"/>
      <dgm:spPr/>
    </dgm:pt>
    <dgm:pt modelId="{201AC52B-D2A3-8D46-8005-9B8CBD998C6B}" type="pres">
      <dgm:prSet presAssocID="{7FD9078F-58BE-2643-86D9-46C283790FBE}" presName="bigChev" presStyleLbl="node1" presStyleIdx="0" presStyleCnt="3"/>
      <dgm:spPr/>
    </dgm:pt>
    <dgm:pt modelId="{1B9BDC41-477D-124E-AE80-F102F080753A}" type="pres">
      <dgm:prSet presAssocID="{28AC9DF1-B188-2146-A290-7E378C912BE8}" presName="parTrans" presStyleCnt="0"/>
      <dgm:spPr/>
    </dgm:pt>
    <dgm:pt modelId="{8AAB92CD-961A-9348-B0E4-0F4CF1C8F79A}" type="pres">
      <dgm:prSet presAssocID="{8B91FB22-741B-7B43-98F7-A26F732371B8}" presName="node" presStyleLbl="alignAccFollowNode1" presStyleIdx="0" presStyleCnt="7">
        <dgm:presLayoutVars>
          <dgm:bulletEnabled val="1"/>
        </dgm:presLayoutVars>
      </dgm:prSet>
      <dgm:spPr/>
    </dgm:pt>
    <dgm:pt modelId="{AA4D6EF5-8097-3745-AC9D-8E7F0106BA85}" type="pres">
      <dgm:prSet presAssocID="{F326C278-5AB1-E74A-84CD-CB03BC20EAA5}" presName="sibTrans" presStyleCnt="0"/>
      <dgm:spPr/>
    </dgm:pt>
    <dgm:pt modelId="{CFA9B862-D36C-7D41-B0F0-A8410DFA2618}" type="pres">
      <dgm:prSet presAssocID="{919E2212-857B-4D45-8E8D-76004D8D1C7D}" presName="node" presStyleLbl="alignAccFollowNode1" presStyleIdx="1" presStyleCnt="7">
        <dgm:presLayoutVars>
          <dgm:bulletEnabled val="1"/>
        </dgm:presLayoutVars>
      </dgm:prSet>
      <dgm:spPr/>
    </dgm:pt>
    <dgm:pt modelId="{AF25DC5A-38E1-C841-B2BA-21632C4146BD}" type="pres">
      <dgm:prSet presAssocID="{7FD9078F-58BE-2643-86D9-46C283790FBE}" presName="vSp" presStyleCnt="0"/>
      <dgm:spPr/>
    </dgm:pt>
    <dgm:pt modelId="{830B87BC-D75C-8641-AC29-2B4C5CB59C26}" type="pres">
      <dgm:prSet presAssocID="{0789B4F8-5C1E-4749-A195-96C4828DEAC3}" presName="horFlow" presStyleCnt="0"/>
      <dgm:spPr/>
    </dgm:pt>
    <dgm:pt modelId="{EE494C42-2A6F-3145-9C0B-27FE458916D1}" type="pres">
      <dgm:prSet presAssocID="{0789B4F8-5C1E-4749-A195-96C4828DEAC3}" presName="bigChev" presStyleLbl="node1" presStyleIdx="1" presStyleCnt="3"/>
      <dgm:spPr/>
    </dgm:pt>
    <dgm:pt modelId="{C170A832-16D3-5345-A10B-635B7B352132}" type="pres">
      <dgm:prSet presAssocID="{F03F44BB-2EA1-964F-8DE0-D370696442A8}" presName="parTrans" presStyleCnt="0"/>
      <dgm:spPr/>
    </dgm:pt>
    <dgm:pt modelId="{75D0EF86-8955-714A-87FC-3BC2B19CC46D}" type="pres">
      <dgm:prSet presAssocID="{7BA1A82B-13E7-164D-AB9E-EB3D3EBFCA6C}" presName="node" presStyleLbl="alignAccFollowNode1" presStyleIdx="2" presStyleCnt="7">
        <dgm:presLayoutVars>
          <dgm:bulletEnabled val="1"/>
        </dgm:presLayoutVars>
      </dgm:prSet>
      <dgm:spPr/>
    </dgm:pt>
    <dgm:pt modelId="{9ABB9C3D-6281-AB48-88B4-5A942DD068C1}" type="pres">
      <dgm:prSet presAssocID="{0761EF8C-EED8-B340-B5FB-38A48F32A773}" presName="sibTrans" presStyleCnt="0"/>
      <dgm:spPr/>
    </dgm:pt>
    <dgm:pt modelId="{C9FE1DBD-4C63-F84D-8CE7-E1D5814DC57D}" type="pres">
      <dgm:prSet presAssocID="{3536BCE4-883B-F746-9D0D-0B7FA4C459D7}" presName="node" presStyleLbl="alignAccFollowNode1" presStyleIdx="3" presStyleCnt="7">
        <dgm:presLayoutVars>
          <dgm:bulletEnabled val="1"/>
        </dgm:presLayoutVars>
      </dgm:prSet>
      <dgm:spPr/>
    </dgm:pt>
    <dgm:pt modelId="{5B08BBED-59BF-104F-9C43-4612A9CB8841}" type="pres">
      <dgm:prSet presAssocID="{0789B4F8-5C1E-4749-A195-96C4828DEAC3}" presName="vSp" presStyleCnt="0"/>
      <dgm:spPr/>
    </dgm:pt>
    <dgm:pt modelId="{CC461EF3-7E3F-024C-A7DB-42837A58348E}" type="pres">
      <dgm:prSet presAssocID="{0FDBB514-4E7F-7345-8889-8E0394C9E7A5}" presName="horFlow" presStyleCnt="0"/>
      <dgm:spPr/>
    </dgm:pt>
    <dgm:pt modelId="{E9353F43-BB2C-4E42-87E0-31F682B47A84}" type="pres">
      <dgm:prSet presAssocID="{0FDBB514-4E7F-7345-8889-8E0394C9E7A5}" presName="bigChev" presStyleLbl="node1" presStyleIdx="2" presStyleCnt="3"/>
      <dgm:spPr/>
    </dgm:pt>
    <dgm:pt modelId="{4214535A-53E5-234E-8E6D-E597C8D1E3BD}" type="pres">
      <dgm:prSet presAssocID="{F6F3C208-4402-4A4F-9DF5-72F0CBB0E5CD}" presName="parTrans" presStyleCnt="0"/>
      <dgm:spPr/>
    </dgm:pt>
    <dgm:pt modelId="{1BD477FC-81BF-D34D-A9BA-6C7642EDA655}" type="pres">
      <dgm:prSet presAssocID="{29E99EBB-6881-BB42-AD16-AC48A55DDCB6}" presName="node" presStyleLbl="alignAccFollowNode1" presStyleIdx="4" presStyleCnt="7">
        <dgm:presLayoutVars>
          <dgm:bulletEnabled val="1"/>
        </dgm:presLayoutVars>
      </dgm:prSet>
      <dgm:spPr/>
    </dgm:pt>
    <dgm:pt modelId="{6644F922-131E-4F46-B9D2-850B7871045A}" type="pres">
      <dgm:prSet presAssocID="{2489CA0E-3B62-674E-A576-48DF61CEAA90}" presName="sibTrans" presStyleCnt="0"/>
      <dgm:spPr/>
    </dgm:pt>
    <dgm:pt modelId="{E8BEC8B1-0E8E-C14A-A618-793094FC4A03}" type="pres">
      <dgm:prSet presAssocID="{2149F672-8FC4-6443-B129-CDC213BA0D7D}" presName="node" presStyleLbl="alignAccFollowNode1" presStyleIdx="5" presStyleCnt="7">
        <dgm:presLayoutVars>
          <dgm:bulletEnabled val="1"/>
        </dgm:presLayoutVars>
      </dgm:prSet>
      <dgm:spPr/>
    </dgm:pt>
    <dgm:pt modelId="{8CDBD3E9-268A-2348-BA83-F41B9241E3AB}" type="pres">
      <dgm:prSet presAssocID="{4950169E-E905-9544-9D1C-663A6D3D18D7}" presName="sibTrans" presStyleCnt="0"/>
      <dgm:spPr/>
    </dgm:pt>
    <dgm:pt modelId="{1C0C6353-F94D-7F4C-B071-337987A82AC4}" type="pres">
      <dgm:prSet presAssocID="{25A92B29-E2C8-F747-B1CA-4C7685EB129D}" presName="node" presStyleLbl="alignAccFollowNode1" presStyleIdx="6" presStyleCnt="7">
        <dgm:presLayoutVars>
          <dgm:bulletEnabled val="1"/>
        </dgm:presLayoutVars>
      </dgm:prSet>
      <dgm:spPr/>
    </dgm:pt>
  </dgm:ptLst>
  <dgm:cxnLst>
    <dgm:cxn modelId="{58491C04-860C-A145-AB40-95C9AE0F5C45}" srcId="{F2C74F54-49FA-474A-84BF-4CD70B14BB04}" destId="{7FD9078F-58BE-2643-86D9-46C283790FBE}" srcOrd="0" destOrd="0" parTransId="{3FDF7972-F9F5-D94C-818F-B446CE6A430F}" sibTransId="{35295D3C-A1BE-3843-A45B-9420A939BC97}"/>
    <dgm:cxn modelId="{6B4FE211-FEAC-254F-A865-B210C5EBF355}" type="presOf" srcId="{7BA1A82B-13E7-164D-AB9E-EB3D3EBFCA6C}" destId="{75D0EF86-8955-714A-87FC-3BC2B19CC46D}" srcOrd="0" destOrd="0" presId="urn:microsoft.com/office/officeart/2005/8/layout/lProcess3"/>
    <dgm:cxn modelId="{FD245C50-349A-3E4B-859C-6A6C2D1CDA31}" srcId="{F2C74F54-49FA-474A-84BF-4CD70B14BB04}" destId="{0FDBB514-4E7F-7345-8889-8E0394C9E7A5}" srcOrd="2" destOrd="0" parTransId="{1443DEF9-BCF4-F748-887A-DCB212A0C9B3}" sibTransId="{18C0CDC3-E99C-C640-9714-36CF1AF62855}"/>
    <dgm:cxn modelId="{45479F58-66CD-4944-90E6-35F165F40F0B}" type="presOf" srcId="{29E99EBB-6881-BB42-AD16-AC48A55DDCB6}" destId="{1BD477FC-81BF-D34D-A9BA-6C7642EDA655}" srcOrd="0" destOrd="0" presId="urn:microsoft.com/office/officeart/2005/8/layout/lProcess3"/>
    <dgm:cxn modelId="{75D11A62-19A4-0D41-91BF-5BE662D29134}" srcId="{0789B4F8-5C1E-4749-A195-96C4828DEAC3}" destId="{7BA1A82B-13E7-164D-AB9E-EB3D3EBFCA6C}" srcOrd="0" destOrd="0" parTransId="{F03F44BB-2EA1-964F-8DE0-D370696442A8}" sibTransId="{0761EF8C-EED8-B340-B5FB-38A48F32A773}"/>
    <dgm:cxn modelId="{CD15E27C-A739-9F49-BD58-474FB1FEC4A8}" type="presOf" srcId="{919E2212-857B-4D45-8E8D-76004D8D1C7D}" destId="{CFA9B862-D36C-7D41-B0F0-A8410DFA2618}" srcOrd="0" destOrd="0" presId="urn:microsoft.com/office/officeart/2005/8/layout/lProcess3"/>
    <dgm:cxn modelId="{B50B267F-FF16-4141-9428-A1C20EC21885}" srcId="{0FDBB514-4E7F-7345-8889-8E0394C9E7A5}" destId="{25A92B29-E2C8-F747-B1CA-4C7685EB129D}" srcOrd="2" destOrd="0" parTransId="{02CFD8D6-CD82-AA40-8AE2-4ACA00720614}" sibTransId="{93C7D748-6D52-6941-9316-5A58D26BEC3D}"/>
    <dgm:cxn modelId="{75841882-DFD5-9046-A0DE-ACFEEF1F9E84}" type="presOf" srcId="{8B91FB22-741B-7B43-98F7-A26F732371B8}" destId="{8AAB92CD-961A-9348-B0E4-0F4CF1C8F79A}" srcOrd="0" destOrd="0" presId="urn:microsoft.com/office/officeart/2005/8/layout/lProcess3"/>
    <dgm:cxn modelId="{3F791F8A-601C-3747-B3ED-5AF11F21A32E}" srcId="{0FDBB514-4E7F-7345-8889-8E0394C9E7A5}" destId="{29E99EBB-6881-BB42-AD16-AC48A55DDCB6}" srcOrd="0" destOrd="0" parTransId="{F6F3C208-4402-4A4F-9DF5-72F0CBB0E5CD}" sibTransId="{2489CA0E-3B62-674E-A576-48DF61CEAA90}"/>
    <dgm:cxn modelId="{9841FBA7-C766-CC4F-B25A-BE18ACA2729E}" type="presOf" srcId="{F2C74F54-49FA-474A-84BF-4CD70B14BB04}" destId="{2D18379F-8002-5E48-A312-5379A796A346}" srcOrd="0" destOrd="0" presId="urn:microsoft.com/office/officeart/2005/8/layout/lProcess3"/>
    <dgm:cxn modelId="{52B93AB1-8A7B-E644-865D-6BDC2215BB83}" srcId="{0789B4F8-5C1E-4749-A195-96C4828DEAC3}" destId="{3536BCE4-883B-F746-9D0D-0B7FA4C459D7}" srcOrd="1" destOrd="0" parTransId="{0A357C78-4855-B949-8381-8F0F92DAA26C}" sibTransId="{1D936FEF-8D36-F24A-9F23-6814832A929E}"/>
    <dgm:cxn modelId="{37A24EBC-4D77-1540-8C66-A55D581C47F8}" type="presOf" srcId="{7FD9078F-58BE-2643-86D9-46C283790FBE}" destId="{201AC52B-D2A3-8D46-8005-9B8CBD998C6B}" srcOrd="0" destOrd="0" presId="urn:microsoft.com/office/officeart/2005/8/layout/lProcess3"/>
    <dgm:cxn modelId="{FEEDD7C2-7D1F-F04E-959B-0F5FA22BE562}" type="presOf" srcId="{0789B4F8-5C1E-4749-A195-96C4828DEAC3}" destId="{EE494C42-2A6F-3145-9C0B-27FE458916D1}" srcOrd="0" destOrd="0" presId="urn:microsoft.com/office/officeart/2005/8/layout/lProcess3"/>
    <dgm:cxn modelId="{BC60AFC6-36D7-B94D-8B28-06A8290E0818}" srcId="{F2C74F54-49FA-474A-84BF-4CD70B14BB04}" destId="{0789B4F8-5C1E-4749-A195-96C4828DEAC3}" srcOrd="1" destOrd="0" parTransId="{1BFE759D-7AF8-6144-9317-C69D2F69CE34}" sibTransId="{C98765FD-8F01-0F4E-A86F-391B806F83BA}"/>
    <dgm:cxn modelId="{D77BE6C8-479C-0E4A-B8E7-382D200B2CED}" type="presOf" srcId="{0FDBB514-4E7F-7345-8889-8E0394C9E7A5}" destId="{E9353F43-BB2C-4E42-87E0-31F682B47A84}" srcOrd="0" destOrd="0" presId="urn:microsoft.com/office/officeart/2005/8/layout/lProcess3"/>
    <dgm:cxn modelId="{D3DB79D1-0713-E54B-B147-B7BDBDCD78F2}" srcId="{0FDBB514-4E7F-7345-8889-8E0394C9E7A5}" destId="{2149F672-8FC4-6443-B129-CDC213BA0D7D}" srcOrd="1" destOrd="0" parTransId="{DABA8C18-81DB-6F40-B22C-C87D2B47CC0D}" sibTransId="{4950169E-E905-9544-9D1C-663A6D3D18D7}"/>
    <dgm:cxn modelId="{65C131D8-CA76-BA49-8B2E-1B2DB4D1EBD5}" srcId="{7FD9078F-58BE-2643-86D9-46C283790FBE}" destId="{919E2212-857B-4D45-8E8D-76004D8D1C7D}" srcOrd="1" destOrd="0" parTransId="{9E2817CB-F892-8940-A735-0D5EC4F6C2F6}" sibTransId="{82A4FA85-BAC7-6242-A85A-288DFF0FF38F}"/>
    <dgm:cxn modelId="{B92FDBDF-1C71-B244-B13D-4DD9F1CBF084}" type="presOf" srcId="{3536BCE4-883B-F746-9D0D-0B7FA4C459D7}" destId="{C9FE1DBD-4C63-F84D-8CE7-E1D5814DC57D}" srcOrd="0" destOrd="0" presId="urn:microsoft.com/office/officeart/2005/8/layout/lProcess3"/>
    <dgm:cxn modelId="{C6713FE5-D6CF-0444-835F-D93C1F64C9CF}" type="presOf" srcId="{25A92B29-E2C8-F747-B1CA-4C7685EB129D}" destId="{1C0C6353-F94D-7F4C-B071-337987A82AC4}" srcOrd="0" destOrd="0" presId="urn:microsoft.com/office/officeart/2005/8/layout/lProcess3"/>
    <dgm:cxn modelId="{02E8EBE8-E474-A742-8D58-714B554A9307}" srcId="{7FD9078F-58BE-2643-86D9-46C283790FBE}" destId="{8B91FB22-741B-7B43-98F7-A26F732371B8}" srcOrd="0" destOrd="0" parTransId="{28AC9DF1-B188-2146-A290-7E378C912BE8}" sibTransId="{F326C278-5AB1-E74A-84CD-CB03BC20EAA5}"/>
    <dgm:cxn modelId="{77BD2BFA-683F-594D-8E53-5E3E034CA5B3}" type="presOf" srcId="{2149F672-8FC4-6443-B129-CDC213BA0D7D}" destId="{E8BEC8B1-0E8E-C14A-A618-793094FC4A03}" srcOrd="0" destOrd="0" presId="urn:microsoft.com/office/officeart/2005/8/layout/lProcess3"/>
    <dgm:cxn modelId="{127D31A7-0DEA-D540-81B2-ED06DC700B2C}" type="presParOf" srcId="{2D18379F-8002-5E48-A312-5379A796A346}" destId="{F4155537-4E89-EC47-BB6A-2C67B9E6C300}" srcOrd="0" destOrd="0" presId="urn:microsoft.com/office/officeart/2005/8/layout/lProcess3"/>
    <dgm:cxn modelId="{78FBF125-ADE6-9B47-8E5B-7CC1201317A5}" type="presParOf" srcId="{F4155537-4E89-EC47-BB6A-2C67B9E6C300}" destId="{201AC52B-D2A3-8D46-8005-9B8CBD998C6B}" srcOrd="0" destOrd="0" presId="urn:microsoft.com/office/officeart/2005/8/layout/lProcess3"/>
    <dgm:cxn modelId="{0AD12990-4648-554E-9F07-39E7B33DF2D7}" type="presParOf" srcId="{F4155537-4E89-EC47-BB6A-2C67B9E6C300}" destId="{1B9BDC41-477D-124E-AE80-F102F080753A}" srcOrd="1" destOrd="0" presId="urn:microsoft.com/office/officeart/2005/8/layout/lProcess3"/>
    <dgm:cxn modelId="{D775E6BC-BE59-4143-A3EF-514828A70319}" type="presParOf" srcId="{F4155537-4E89-EC47-BB6A-2C67B9E6C300}" destId="{8AAB92CD-961A-9348-B0E4-0F4CF1C8F79A}" srcOrd="2" destOrd="0" presId="urn:microsoft.com/office/officeart/2005/8/layout/lProcess3"/>
    <dgm:cxn modelId="{116F4DB9-AA10-ED46-AAF9-33B436C142D8}" type="presParOf" srcId="{F4155537-4E89-EC47-BB6A-2C67B9E6C300}" destId="{AA4D6EF5-8097-3745-AC9D-8E7F0106BA85}" srcOrd="3" destOrd="0" presId="urn:microsoft.com/office/officeart/2005/8/layout/lProcess3"/>
    <dgm:cxn modelId="{A390AE7C-A283-E04D-BDC1-05E6F4B48792}" type="presParOf" srcId="{F4155537-4E89-EC47-BB6A-2C67B9E6C300}" destId="{CFA9B862-D36C-7D41-B0F0-A8410DFA2618}" srcOrd="4" destOrd="0" presId="urn:microsoft.com/office/officeart/2005/8/layout/lProcess3"/>
    <dgm:cxn modelId="{414B0423-E4A1-AD43-B715-4D5D125F64F4}" type="presParOf" srcId="{2D18379F-8002-5E48-A312-5379A796A346}" destId="{AF25DC5A-38E1-C841-B2BA-21632C4146BD}" srcOrd="1" destOrd="0" presId="urn:microsoft.com/office/officeart/2005/8/layout/lProcess3"/>
    <dgm:cxn modelId="{E7FF6415-965F-F841-83FE-A30E51F3F5E8}" type="presParOf" srcId="{2D18379F-8002-5E48-A312-5379A796A346}" destId="{830B87BC-D75C-8641-AC29-2B4C5CB59C26}" srcOrd="2" destOrd="0" presId="urn:microsoft.com/office/officeart/2005/8/layout/lProcess3"/>
    <dgm:cxn modelId="{F65DA491-A9D9-5740-9889-B9FB54555455}" type="presParOf" srcId="{830B87BC-D75C-8641-AC29-2B4C5CB59C26}" destId="{EE494C42-2A6F-3145-9C0B-27FE458916D1}" srcOrd="0" destOrd="0" presId="urn:microsoft.com/office/officeart/2005/8/layout/lProcess3"/>
    <dgm:cxn modelId="{0F4890EB-C50E-1E49-9186-68B956323640}" type="presParOf" srcId="{830B87BC-D75C-8641-AC29-2B4C5CB59C26}" destId="{C170A832-16D3-5345-A10B-635B7B352132}" srcOrd="1" destOrd="0" presId="urn:microsoft.com/office/officeart/2005/8/layout/lProcess3"/>
    <dgm:cxn modelId="{30F82A37-E7E5-AD46-8C93-EAB00FA417F4}" type="presParOf" srcId="{830B87BC-D75C-8641-AC29-2B4C5CB59C26}" destId="{75D0EF86-8955-714A-87FC-3BC2B19CC46D}" srcOrd="2" destOrd="0" presId="urn:microsoft.com/office/officeart/2005/8/layout/lProcess3"/>
    <dgm:cxn modelId="{120C699A-9ABD-6A49-985B-194A876AF202}" type="presParOf" srcId="{830B87BC-D75C-8641-AC29-2B4C5CB59C26}" destId="{9ABB9C3D-6281-AB48-88B4-5A942DD068C1}" srcOrd="3" destOrd="0" presId="urn:microsoft.com/office/officeart/2005/8/layout/lProcess3"/>
    <dgm:cxn modelId="{7AC43B3C-594D-A54F-A294-B8FAC0CF0C08}" type="presParOf" srcId="{830B87BC-D75C-8641-AC29-2B4C5CB59C26}" destId="{C9FE1DBD-4C63-F84D-8CE7-E1D5814DC57D}" srcOrd="4" destOrd="0" presId="urn:microsoft.com/office/officeart/2005/8/layout/lProcess3"/>
    <dgm:cxn modelId="{93E1BB78-CDA9-C943-8229-667D9EE42145}" type="presParOf" srcId="{2D18379F-8002-5E48-A312-5379A796A346}" destId="{5B08BBED-59BF-104F-9C43-4612A9CB8841}" srcOrd="3" destOrd="0" presId="urn:microsoft.com/office/officeart/2005/8/layout/lProcess3"/>
    <dgm:cxn modelId="{9FC96E8F-4572-5547-B48E-06CF0709369A}" type="presParOf" srcId="{2D18379F-8002-5E48-A312-5379A796A346}" destId="{CC461EF3-7E3F-024C-A7DB-42837A58348E}" srcOrd="4" destOrd="0" presId="urn:microsoft.com/office/officeart/2005/8/layout/lProcess3"/>
    <dgm:cxn modelId="{8FB4BA52-297E-9E40-92C5-F7ECE9CAAF2D}" type="presParOf" srcId="{CC461EF3-7E3F-024C-A7DB-42837A58348E}" destId="{E9353F43-BB2C-4E42-87E0-31F682B47A84}" srcOrd="0" destOrd="0" presId="urn:microsoft.com/office/officeart/2005/8/layout/lProcess3"/>
    <dgm:cxn modelId="{09AB69C4-DBC4-B141-A21D-89A8C68DEE79}" type="presParOf" srcId="{CC461EF3-7E3F-024C-A7DB-42837A58348E}" destId="{4214535A-53E5-234E-8E6D-E597C8D1E3BD}" srcOrd="1" destOrd="0" presId="urn:microsoft.com/office/officeart/2005/8/layout/lProcess3"/>
    <dgm:cxn modelId="{19FB75DC-5E8D-BD4D-97AB-039242FAD7E5}" type="presParOf" srcId="{CC461EF3-7E3F-024C-A7DB-42837A58348E}" destId="{1BD477FC-81BF-D34D-A9BA-6C7642EDA655}" srcOrd="2" destOrd="0" presId="urn:microsoft.com/office/officeart/2005/8/layout/lProcess3"/>
    <dgm:cxn modelId="{BB0C2F3B-1C7E-1D42-A502-559E7CC3647E}" type="presParOf" srcId="{CC461EF3-7E3F-024C-A7DB-42837A58348E}" destId="{6644F922-131E-4F46-B9D2-850B7871045A}" srcOrd="3" destOrd="0" presId="urn:microsoft.com/office/officeart/2005/8/layout/lProcess3"/>
    <dgm:cxn modelId="{2B636B4C-FDCD-BD40-A8D5-346BDDF86DD1}" type="presParOf" srcId="{CC461EF3-7E3F-024C-A7DB-42837A58348E}" destId="{E8BEC8B1-0E8E-C14A-A618-793094FC4A03}" srcOrd="4" destOrd="0" presId="urn:microsoft.com/office/officeart/2005/8/layout/lProcess3"/>
    <dgm:cxn modelId="{6F9788E3-6D42-1946-855B-89BBE78BEA63}" type="presParOf" srcId="{CC461EF3-7E3F-024C-A7DB-42837A58348E}" destId="{8CDBD3E9-268A-2348-BA83-F41B9241E3AB}" srcOrd="5" destOrd="0" presId="urn:microsoft.com/office/officeart/2005/8/layout/lProcess3"/>
    <dgm:cxn modelId="{F865D6EA-768B-8246-8F3C-C1F85AE09B93}" type="presParOf" srcId="{CC461EF3-7E3F-024C-A7DB-42837A58348E}" destId="{1C0C6353-F94D-7F4C-B071-337987A82AC4}" srcOrd="6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08A97E-2EC1-F744-947D-7EEAF1728F9D}" type="doc">
      <dgm:prSet loTypeId="urn:microsoft.com/office/officeart/2005/8/layout/vList3" loCatId="" qsTypeId="urn:microsoft.com/office/officeart/2005/8/quickstyle/simple1" qsCatId="simple" csTypeId="urn:microsoft.com/office/officeart/2005/8/colors/accent0_2" csCatId="mainScheme" phldr="1"/>
      <dgm:spPr/>
    </dgm:pt>
    <dgm:pt modelId="{A0A78561-F1D6-2D4C-9851-B262C18B45F8}">
      <dgm:prSet phldrT="[Text]" custT="1"/>
      <dgm:spPr/>
      <dgm:t>
        <a:bodyPr/>
        <a:lstStyle/>
        <a:p>
          <a:r>
            <a:rPr lang="de-DE" sz="1400" b="1" dirty="0"/>
            <a:t>Systemische Ebene</a:t>
          </a:r>
        </a:p>
        <a:p>
          <a:r>
            <a:rPr lang="de-DE" sz="1100" b="0" dirty="0"/>
            <a:t> (Kollegium)</a:t>
          </a:r>
        </a:p>
      </dgm:t>
    </dgm:pt>
    <dgm:pt modelId="{EAF11840-96F0-7046-8429-93C86B51FC67}" type="parTrans" cxnId="{A692403B-52C0-174F-BDB8-A3801B0A673E}">
      <dgm:prSet/>
      <dgm:spPr/>
      <dgm:t>
        <a:bodyPr/>
        <a:lstStyle/>
        <a:p>
          <a:endParaRPr lang="de-DE"/>
        </a:p>
      </dgm:t>
    </dgm:pt>
    <dgm:pt modelId="{CF415F64-004D-824B-8DD0-F9BD0089ADCE}" type="sibTrans" cxnId="{A692403B-52C0-174F-BDB8-A3801B0A673E}">
      <dgm:prSet/>
      <dgm:spPr/>
      <dgm:t>
        <a:bodyPr/>
        <a:lstStyle/>
        <a:p>
          <a:endParaRPr lang="de-DE"/>
        </a:p>
      </dgm:t>
    </dgm:pt>
    <dgm:pt modelId="{752EB180-075E-F346-BAEE-46E6C9EB7038}">
      <dgm:prSet phldrT="[Text]" custT="1"/>
      <dgm:spPr/>
      <dgm:t>
        <a:bodyPr/>
        <a:lstStyle/>
        <a:p>
          <a:r>
            <a:rPr lang="de-DE" sz="1400" b="1" dirty="0"/>
            <a:t>Teilsystemische Ebene </a:t>
          </a:r>
        </a:p>
        <a:p>
          <a:r>
            <a:rPr lang="de-DE" sz="1100" b="0" dirty="0"/>
            <a:t>(hier besonders Fachkonferenzen)</a:t>
          </a:r>
        </a:p>
      </dgm:t>
    </dgm:pt>
    <dgm:pt modelId="{FC1643F9-A6DD-6B48-808B-03176147BB1F}" type="parTrans" cxnId="{25E3EFD7-5010-3B41-9611-2405F2AB452A}">
      <dgm:prSet/>
      <dgm:spPr/>
      <dgm:t>
        <a:bodyPr/>
        <a:lstStyle/>
        <a:p>
          <a:endParaRPr lang="de-DE"/>
        </a:p>
      </dgm:t>
    </dgm:pt>
    <dgm:pt modelId="{3D610A1E-A8C3-5543-9311-C61A74E7E658}" type="sibTrans" cxnId="{25E3EFD7-5010-3B41-9611-2405F2AB452A}">
      <dgm:prSet/>
      <dgm:spPr/>
      <dgm:t>
        <a:bodyPr/>
        <a:lstStyle/>
        <a:p>
          <a:endParaRPr lang="de-DE"/>
        </a:p>
      </dgm:t>
    </dgm:pt>
    <dgm:pt modelId="{199E1FF9-A181-094B-989D-0026C5F8E625}">
      <dgm:prSet phldrT="[Text]" custT="1"/>
      <dgm:spPr/>
      <dgm:t>
        <a:bodyPr/>
        <a:lstStyle/>
        <a:p>
          <a:r>
            <a:rPr lang="de-DE" sz="1400" b="1" dirty="0"/>
            <a:t>Individuelle Ebene</a:t>
          </a:r>
          <a:endParaRPr lang="de-DE" sz="1100" b="1" dirty="0"/>
        </a:p>
        <a:p>
          <a:r>
            <a:rPr lang="de-DE" sz="1100" b="0" dirty="0"/>
            <a:t>(einzelne KollegInnen)</a:t>
          </a:r>
        </a:p>
      </dgm:t>
    </dgm:pt>
    <dgm:pt modelId="{93402D2C-558C-9A4B-8C06-BDCD8A9ABE75}" type="parTrans" cxnId="{1A1CA65D-8B50-974A-8950-8DC9EC077B04}">
      <dgm:prSet/>
      <dgm:spPr/>
      <dgm:t>
        <a:bodyPr/>
        <a:lstStyle/>
        <a:p>
          <a:endParaRPr lang="de-DE"/>
        </a:p>
      </dgm:t>
    </dgm:pt>
    <dgm:pt modelId="{85780D78-E391-764C-803A-3CC26AFB7FB7}" type="sibTrans" cxnId="{1A1CA65D-8B50-974A-8950-8DC9EC077B04}">
      <dgm:prSet/>
      <dgm:spPr/>
      <dgm:t>
        <a:bodyPr/>
        <a:lstStyle/>
        <a:p>
          <a:endParaRPr lang="de-DE"/>
        </a:p>
      </dgm:t>
    </dgm:pt>
    <dgm:pt modelId="{6D833E2F-87C3-7945-B7CB-41C68F0CEA65}" type="pres">
      <dgm:prSet presAssocID="{9908A97E-2EC1-F744-947D-7EEAF1728F9D}" presName="linearFlow" presStyleCnt="0">
        <dgm:presLayoutVars>
          <dgm:dir/>
          <dgm:resizeHandles val="exact"/>
        </dgm:presLayoutVars>
      </dgm:prSet>
      <dgm:spPr/>
    </dgm:pt>
    <dgm:pt modelId="{96E98A4E-9E3F-2E42-B9AD-A6C42AC8BC92}" type="pres">
      <dgm:prSet presAssocID="{A0A78561-F1D6-2D4C-9851-B262C18B45F8}" presName="composite" presStyleCnt="0"/>
      <dgm:spPr/>
    </dgm:pt>
    <dgm:pt modelId="{A9FE3D11-6FAB-9A4F-8C96-ACF7BDF0A801}" type="pres">
      <dgm:prSet presAssocID="{A0A78561-F1D6-2D4C-9851-B262C18B45F8}" presName="imgShp" presStyleLbl="fgImgPlace1" presStyleIdx="0" presStyleCnt="3"/>
      <dgm:spPr>
        <a:solidFill>
          <a:srgbClr val="00B0F0"/>
        </a:solidFill>
        <a:ln>
          <a:solidFill>
            <a:schemeClr val="tx1"/>
          </a:solidFill>
        </a:ln>
      </dgm:spPr>
    </dgm:pt>
    <dgm:pt modelId="{6EDB6A4B-E824-664A-8CD6-C61113D7146C}" type="pres">
      <dgm:prSet presAssocID="{A0A78561-F1D6-2D4C-9851-B262C18B45F8}" presName="txShp" presStyleLbl="node1" presStyleIdx="0" presStyleCnt="3">
        <dgm:presLayoutVars>
          <dgm:bulletEnabled val="1"/>
        </dgm:presLayoutVars>
      </dgm:prSet>
      <dgm:spPr/>
    </dgm:pt>
    <dgm:pt modelId="{0F65B361-94D7-F14F-B83D-27EF35BF8ADF}" type="pres">
      <dgm:prSet presAssocID="{CF415F64-004D-824B-8DD0-F9BD0089ADCE}" presName="spacing" presStyleCnt="0"/>
      <dgm:spPr/>
    </dgm:pt>
    <dgm:pt modelId="{185601EB-0645-5640-A9D2-AECBF3390942}" type="pres">
      <dgm:prSet presAssocID="{752EB180-075E-F346-BAEE-46E6C9EB7038}" presName="composite" presStyleCnt="0"/>
      <dgm:spPr/>
    </dgm:pt>
    <dgm:pt modelId="{894A0BEB-29C4-0D47-8064-033EB9E217C9}" type="pres">
      <dgm:prSet presAssocID="{752EB180-075E-F346-BAEE-46E6C9EB7038}" presName="imgShp" presStyleLbl="fgImgPlace1" presStyleIdx="1" presStyleCnt="3"/>
      <dgm:spPr>
        <a:solidFill>
          <a:srgbClr val="00B0F0"/>
        </a:solidFill>
        <a:ln>
          <a:solidFill>
            <a:schemeClr val="tx1"/>
          </a:solidFill>
        </a:ln>
      </dgm:spPr>
    </dgm:pt>
    <dgm:pt modelId="{A07CF652-81F7-7949-AAE2-484D82A3F85B}" type="pres">
      <dgm:prSet presAssocID="{752EB180-075E-F346-BAEE-46E6C9EB7038}" presName="txShp" presStyleLbl="node1" presStyleIdx="1" presStyleCnt="3">
        <dgm:presLayoutVars>
          <dgm:bulletEnabled val="1"/>
        </dgm:presLayoutVars>
      </dgm:prSet>
      <dgm:spPr/>
    </dgm:pt>
    <dgm:pt modelId="{6CA769FF-E7E3-B947-AA0F-55BD966BC086}" type="pres">
      <dgm:prSet presAssocID="{3D610A1E-A8C3-5543-9311-C61A74E7E658}" presName="spacing" presStyleCnt="0"/>
      <dgm:spPr/>
    </dgm:pt>
    <dgm:pt modelId="{C0E0154F-3DAF-664C-9376-3792CD426E70}" type="pres">
      <dgm:prSet presAssocID="{199E1FF9-A181-094B-989D-0026C5F8E625}" presName="composite" presStyleCnt="0"/>
      <dgm:spPr/>
    </dgm:pt>
    <dgm:pt modelId="{C67CC71C-AE75-D140-BBD0-3312BCECF615}" type="pres">
      <dgm:prSet presAssocID="{199E1FF9-A181-094B-989D-0026C5F8E625}" presName="imgShp" presStyleLbl="fgImgPlace1" presStyleIdx="2" presStyleCnt="3"/>
      <dgm:spPr>
        <a:solidFill>
          <a:srgbClr val="00B0F0"/>
        </a:solidFill>
        <a:ln>
          <a:solidFill>
            <a:schemeClr val="tx1"/>
          </a:solidFill>
        </a:ln>
      </dgm:spPr>
    </dgm:pt>
    <dgm:pt modelId="{8BDF47CE-DEBD-D247-A630-F8464186E0C0}" type="pres">
      <dgm:prSet presAssocID="{199E1FF9-A181-094B-989D-0026C5F8E625}" presName="txShp" presStyleLbl="node1" presStyleIdx="2" presStyleCnt="3">
        <dgm:presLayoutVars>
          <dgm:bulletEnabled val="1"/>
        </dgm:presLayoutVars>
      </dgm:prSet>
      <dgm:spPr/>
    </dgm:pt>
  </dgm:ptLst>
  <dgm:cxnLst>
    <dgm:cxn modelId="{A692403B-52C0-174F-BDB8-A3801B0A673E}" srcId="{9908A97E-2EC1-F744-947D-7EEAF1728F9D}" destId="{A0A78561-F1D6-2D4C-9851-B262C18B45F8}" srcOrd="0" destOrd="0" parTransId="{EAF11840-96F0-7046-8429-93C86B51FC67}" sibTransId="{CF415F64-004D-824B-8DD0-F9BD0089ADCE}"/>
    <dgm:cxn modelId="{2EE22B40-7565-8C48-8378-8A0AA3B80BEB}" type="presOf" srcId="{9908A97E-2EC1-F744-947D-7EEAF1728F9D}" destId="{6D833E2F-87C3-7945-B7CB-41C68F0CEA65}" srcOrd="0" destOrd="0" presId="urn:microsoft.com/office/officeart/2005/8/layout/vList3"/>
    <dgm:cxn modelId="{DE3DD141-31F6-D44F-999D-A8A36DE9C579}" type="presOf" srcId="{199E1FF9-A181-094B-989D-0026C5F8E625}" destId="{8BDF47CE-DEBD-D247-A630-F8464186E0C0}" srcOrd="0" destOrd="0" presId="urn:microsoft.com/office/officeart/2005/8/layout/vList3"/>
    <dgm:cxn modelId="{1A1CA65D-8B50-974A-8950-8DC9EC077B04}" srcId="{9908A97E-2EC1-F744-947D-7EEAF1728F9D}" destId="{199E1FF9-A181-094B-989D-0026C5F8E625}" srcOrd="2" destOrd="0" parTransId="{93402D2C-558C-9A4B-8C06-BDCD8A9ABE75}" sibTransId="{85780D78-E391-764C-803A-3CC26AFB7FB7}"/>
    <dgm:cxn modelId="{FB02CE7F-C96E-5942-AF21-3044CF0D8E6C}" type="presOf" srcId="{752EB180-075E-F346-BAEE-46E6C9EB7038}" destId="{A07CF652-81F7-7949-AAE2-484D82A3F85B}" srcOrd="0" destOrd="0" presId="urn:microsoft.com/office/officeart/2005/8/layout/vList3"/>
    <dgm:cxn modelId="{55DA87C4-EB20-C04F-B732-B8F3CFF704ED}" type="presOf" srcId="{A0A78561-F1D6-2D4C-9851-B262C18B45F8}" destId="{6EDB6A4B-E824-664A-8CD6-C61113D7146C}" srcOrd="0" destOrd="0" presId="urn:microsoft.com/office/officeart/2005/8/layout/vList3"/>
    <dgm:cxn modelId="{25E3EFD7-5010-3B41-9611-2405F2AB452A}" srcId="{9908A97E-2EC1-F744-947D-7EEAF1728F9D}" destId="{752EB180-075E-F346-BAEE-46E6C9EB7038}" srcOrd="1" destOrd="0" parTransId="{FC1643F9-A6DD-6B48-808B-03176147BB1F}" sibTransId="{3D610A1E-A8C3-5543-9311-C61A74E7E658}"/>
    <dgm:cxn modelId="{AA6EEB9B-3300-2C46-A915-6D53F8DE34A9}" type="presParOf" srcId="{6D833E2F-87C3-7945-B7CB-41C68F0CEA65}" destId="{96E98A4E-9E3F-2E42-B9AD-A6C42AC8BC92}" srcOrd="0" destOrd="0" presId="urn:microsoft.com/office/officeart/2005/8/layout/vList3"/>
    <dgm:cxn modelId="{BC207D64-431B-1248-97AE-4D8C12F2995B}" type="presParOf" srcId="{96E98A4E-9E3F-2E42-B9AD-A6C42AC8BC92}" destId="{A9FE3D11-6FAB-9A4F-8C96-ACF7BDF0A801}" srcOrd="0" destOrd="0" presId="urn:microsoft.com/office/officeart/2005/8/layout/vList3"/>
    <dgm:cxn modelId="{0E046DF7-F25C-994B-9FDB-89C603FFE5FD}" type="presParOf" srcId="{96E98A4E-9E3F-2E42-B9AD-A6C42AC8BC92}" destId="{6EDB6A4B-E824-664A-8CD6-C61113D7146C}" srcOrd="1" destOrd="0" presId="urn:microsoft.com/office/officeart/2005/8/layout/vList3"/>
    <dgm:cxn modelId="{2B7A74FF-9167-914E-86F4-18FE379D5795}" type="presParOf" srcId="{6D833E2F-87C3-7945-B7CB-41C68F0CEA65}" destId="{0F65B361-94D7-F14F-B83D-27EF35BF8ADF}" srcOrd="1" destOrd="0" presId="urn:microsoft.com/office/officeart/2005/8/layout/vList3"/>
    <dgm:cxn modelId="{9F1DBA45-3A9A-8D48-A82F-2BD95F7373D3}" type="presParOf" srcId="{6D833E2F-87C3-7945-B7CB-41C68F0CEA65}" destId="{185601EB-0645-5640-A9D2-AECBF3390942}" srcOrd="2" destOrd="0" presId="urn:microsoft.com/office/officeart/2005/8/layout/vList3"/>
    <dgm:cxn modelId="{05DEECE8-71E0-6B4F-B762-2E4D70B19C90}" type="presParOf" srcId="{185601EB-0645-5640-A9D2-AECBF3390942}" destId="{894A0BEB-29C4-0D47-8064-033EB9E217C9}" srcOrd="0" destOrd="0" presId="urn:microsoft.com/office/officeart/2005/8/layout/vList3"/>
    <dgm:cxn modelId="{CD7963AF-BF33-894F-B886-23C86EAA3E33}" type="presParOf" srcId="{185601EB-0645-5640-A9D2-AECBF3390942}" destId="{A07CF652-81F7-7949-AAE2-484D82A3F85B}" srcOrd="1" destOrd="0" presId="urn:microsoft.com/office/officeart/2005/8/layout/vList3"/>
    <dgm:cxn modelId="{CA454FF7-E078-224C-B21E-2412B4DF05B5}" type="presParOf" srcId="{6D833E2F-87C3-7945-B7CB-41C68F0CEA65}" destId="{6CA769FF-E7E3-B947-AA0F-55BD966BC086}" srcOrd="3" destOrd="0" presId="urn:microsoft.com/office/officeart/2005/8/layout/vList3"/>
    <dgm:cxn modelId="{E6AC71C6-83F5-9141-9217-16BB7DFEAB2D}" type="presParOf" srcId="{6D833E2F-87C3-7945-B7CB-41C68F0CEA65}" destId="{C0E0154F-3DAF-664C-9376-3792CD426E70}" srcOrd="4" destOrd="0" presId="urn:microsoft.com/office/officeart/2005/8/layout/vList3"/>
    <dgm:cxn modelId="{8EA68D49-86D7-BF44-B059-EF64B35BD13A}" type="presParOf" srcId="{C0E0154F-3DAF-664C-9376-3792CD426E70}" destId="{C67CC71C-AE75-D140-BBD0-3312BCECF615}" srcOrd="0" destOrd="0" presId="urn:microsoft.com/office/officeart/2005/8/layout/vList3"/>
    <dgm:cxn modelId="{C9E801AB-1CF4-C74A-8D0D-98AF2C4E67CB}" type="presParOf" srcId="{C0E0154F-3DAF-664C-9376-3792CD426E70}" destId="{8BDF47CE-DEBD-D247-A630-F8464186E0C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340658A-CE8A-6640-83D7-91D24580B230}" type="doc">
      <dgm:prSet loTypeId="urn:microsoft.com/office/officeart/2005/8/layout/chevron1" loCatId="process" qsTypeId="urn:microsoft.com/office/officeart/2005/8/quickstyle/simple1" qsCatId="simple" csTypeId="urn:microsoft.com/office/officeart/2005/8/colors/accent4_1" csCatId="accent4" phldr="1"/>
      <dgm:spPr/>
    </dgm:pt>
    <dgm:pt modelId="{959DE993-600C-C444-8172-69BE803C3E7E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de-DE" b="1" dirty="0"/>
            <a:t>SJ 2025/2026</a:t>
          </a:r>
        </a:p>
      </dgm:t>
    </dgm:pt>
    <dgm:pt modelId="{1B09AC5E-09E7-3144-8E46-933F7DDCE1D6}" type="parTrans" cxnId="{042DED99-0A9A-6A42-A55E-5B33320BDAC0}">
      <dgm:prSet/>
      <dgm:spPr/>
      <dgm:t>
        <a:bodyPr/>
        <a:lstStyle/>
        <a:p>
          <a:endParaRPr lang="de-DE"/>
        </a:p>
      </dgm:t>
    </dgm:pt>
    <dgm:pt modelId="{CC6795A6-6308-D447-B357-2219C923A88F}" type="sibTrans" cxnId="{042DED99-0A9A-6A42-A55E-5B33320BDAC0}">
      <dgm:prSet/>
      <dgm:spPr/>
      <dgm:t>
        <a:bodyPr/>
        <a:lstStyle/>
        <a:p>
          <a:endParaRPr lang="de-DE"/>
        </a:p>
      </dgm:t>
    </dgm:pt>
    <dgm:pt modelId="{27377F00-B6F0-D341-8E77-FB0C13BC827A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de-DE" b="1" dirty="0"/>
            <a:t>SJ 2026/2027</a:t>
          </a:r>
        </a:p>
      </dgm:t>
    </dgm:pt>
    <dgm:pt modelId="{E24FD25B-7414-8F44-83E8-09C7A218C800}" type="parTrans" cxnId="{8BCD38AF-CC1E-3541-8B71-92FCC77BCB2A}">
      <dgm:prSet/>
      <dgm:spPr/>
      <dgm:t>
        <a:bodyPr/>
        <a:lstStyle/>
        <a:p>
          <a:endParaRPr lang="de-DE"/>
        </a:p>
      </dgm:t>
    </dgm:pt>
    <dgm:pt modelId="{1E606140-4580-5B41-B82C-45D256C7A569}" type="sibTrans" cxnId="{8BCD38AF-CC1E-3541-8B71-92FCC77BCB2A}">
      <dgm:prSet/>
      <dgm:spPr/>
      <dgm:t>
        <a:bodyPr/>
        <a:lstStyle/>
        <a:p>
          <a:endParaRPr lang="de-DE"/>
        </a:p>
      </dgm:t>
    </dgm:pt>
    <dgm:pt modelId="{8F80D3CD-BEEB-DF40-B3A6-4823E7BECA28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de-DE" b="1" dirty="0"/>
            <a:t>SJ 2027/2028</a:t>
          </a:r>
        </a:p>
      </dgm:t>
    </dgm:pt>
    <dgm:pt modelId="{86137A50-747A-6042-8859-037831750197}" type="parTrans" cxnId="{4B8996F9-97FD-4641-8A59-50BB3FD6BAE4}">
      <dgm:prSet/>
      <dgm:spPr/>
      <dgm:t>
        <a:bodyPr/>
        <a:lstStyle/>
        <a:p>
          <a:endParaRPr lang="de-DE"/>
        </a:p>
      </dgm:t>
    </dgm:pt>
    <dgm:pt modelId="{84247B28-1478-2A47-BF81-0C8F3F9C0858}" type="sibTrans" cxnId="{4B8996F9-97FD-4641-8A59-50BB3FD6BAE4}">
      <dgm:prSet/>
      <dgm:spPr/>
      <dgm:t>
        <a:bodyPr/>
        <a:lstStyle/>
        <a:p>
          <a:endParaRPr lang="de-DE"/>
        </a:p>
      </dgm:t>
    </dgm:pt>
    <dgm:pt modelId="{144E6834-89D3-B64A-BC94-24EDAD6DEC66}" type="pres">
      <dgm:prSet presAssocID="{B340658A-CE8A-6640-83D7-91D24580B230}" presName="Name0" presStyleCnt="0">
        <dgm:presLayoutVars>
          <dgm:dir/>
          <dgm:animLvl val="lvl"/>
          <dgm:resizeHandles val="exact"/>
        </dgm:presLayoutVars>
      </dgm:prSet>
      <dgm:spPr/>
    </dgm:pt>
    <dgm:pt modelId="{F573B255-0FF9-FE4D-BFD0-3BED111BE036}" type="pres">
      <dgm:prSet presAssocID="{959DE993-600C-C444-8172-69BE803C3E7E}" presName="parTxOnly" presStyleLbl="node1" presStyleIdx="0" presStyleCnt="3" custLinFactNeighborX="-14311" custLinFactNeighborY="605">
        <dgm:presLayoutVars>
          <dgm:chMax val="0"/>
          <dgm:chPref val="0"/>
          <dgm:bulletEnabled val="1"/>
        </dgm:presLayoutVars>
      </dgm:prSet>
      <dgm:spPr/>
    </dgm:pt>
    <dgm:pt modelId="{09E50DD9-062B-6043-BBAC-FF71F64A8FEB}" type="pres">
      <dgm:prSet presAssocID="{CC6795A6-6308-D447-B357-2219C923A88F}" presName="parTxOnlySpace" presStyleCnt="0"/>
      <dgm:spPr/>
    </dgm:pt>
    <dgm:pt modelId="{92E43397-CB4E-1C49-9A16-287FCF28F351}" type="pres">
      <dgm:prSet presAssocID="{27377F00-B6F0-D341-8E77-FB0C13BC827A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7F3577D2-5B09-254B-8E80-084799C555C0}" type="pres">
      <dgm:prSet presAssocID="{1E606140-4580-5B41-B82C-45D256C7A569}" presName="parTxOnlySpace" presStyleCnt="0"/>
      <dgm:spPr/>
    </dgm:pt>
    <dgm:pt modelId="{519E5715-1BA8-F14D-9971-40D54695FBA0}" type="pres">
      <dgm:prSet presAssocID="{8F80D3CD-BEEB-DF40-B3A6-4823E7BECA28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42DED99-0A9A-6A42-A55E-5B33320BDAC0}" srcId="{B340658A-CE8A-6640-83D7-91D24580B230}" destId="{959DE993-600C-C444-8172-69BE803C3E7E}" srcOrd="0" destOrd="0" parTransId="{1B09AC5E-09E7-3144-8E46-933F7DDCE1D6}" sibTransId="{CC6795A6-6308-D447-B357-2219C923A88F}"/>
    <dgm:cxn modelId="{6521C0A7-680C-DB41-BCB1-45702CB0EB32}" type="presOf" srcId="{B340658A-CE8A-6640-83D7-91D24580B230}" destId="{144E6834-89D3-B64A-BC94-24EDAD6DEC66}" srcOrd="0" destOrd="0" presId="urn:microsoft.com/office/officeart/2005/8/layout/chevron1"/>
    <dgm:cxn modelId="{8BCD38AF-CC1E-3541-8B71-92FCC77BCB2A}" srcId="{B340658A-CE8A-6640-83D7-91D24580B230}" destId="{27377F00-B6F0-D341-8E77-FB0C13BC827A}" srcOrd="1" destOrd="0" parTransId="{E24FD25B-7414-8F44-83E8-09C7A218C800}" sibTransId="{1E606140-4580-5B41-B82C-45D256C7A569}"/>
    <dgm:cxn modelId="{262CB3CB-0353-8141-A767-E037FF965FB7}" type="presOf" srcId="{8F80D3CD-BEEB-DF40-B3A6-4823E7BECA28}" destId="{519E5715-1BA8-F14D-9971-40D54695FBA0}" srcOrd="0" destOrd="0" presId="urn:microsoft.com/office/officeart/2005/8/layout/chevron1"/>
    <dgm:cxn modelId="{E90300CC-7547-9648-BE57-F63CE2724B8E}" type="presOf" srcId="{959DE993-600C-C444-8172-69BE803C3E7E}" destId="{F573B255-0FF9-FE4D-BFD0-3BED111BE036}" srcOrd="0" destOrd="0" presId="urn:microsoft.com/office/officeart/2005/8/layout/chevron1"/>
    <dgm:cxn modelId="{58B84FF1-BCBF-F845-811C-B492E832423D}" type="presOf" srcId="{27377F00-B6F0-D341-8E77-FB0C13BC827A}" destId="{92E43397-CB4E-1C49-9A16-287FCF28F351}" srcOrd="0" destOrd="0" presId="urn:microsoft.com/office/officeart/2005/8/layout/chevron1"/>
    <dgm:cxn modelId="{4B8996F9-97FD-4641-8A59-50BB3FD6BAE4}" srcId="{B340658A-CE8A-6640-83D7-91D24580B230}" destId="{8F80D3CD-BEEB-DF40-B3A6-4823E7BECA28}" srcOrd="2" destOrd="0" parTransId="{86137A50-747A-6042-8859-037831750197}" sibTransId="{84247B28-1478-2A47-BF81-0C8F3F9C0858}"/>
    <dgm:cxn modelId="{B1A547D3-D06F-D747-881C-3D0771C7307B}" type="presParOf" srcId="{144E6834-89D3-B64A-BC94-24EDAD6DEC66}" destId="{F573B255-0FF9-FE4D-BFD0-3BED111BE036}" srcOrd="0" destOrd="0" presId="urn:microsoft.com/office/officeart/2005/8/layout/chevron1"/>
    <dgm:cxn modelId="{BBE38646-47E6-8B4A-B4CC-F0F4DEDB81AD}" type="presParOf" srcId="{144E6834-89D3-B64A-BC94-24EDAD6DEC66}" destId="{09E50DD9-062B-6043-BBAC-FF71F64A8FEB}" srcOrd="1" destOrd="0" presId="urn:microsoft.com/office/officeart/2005/8/layout/chevron1"/>
    <dgm:cxn modelId="{ABCB0BF7-1B9A-DB46-B671-BC7B51E9A7E2}" type="presParOf" srcId="{144E6834-89D3-B64A-BC94-24EDAD6DEC66}" destId="{92E43397-CB4E-1C49-9A16-287FCF28F351}" srcOrd="2" destOrd="0" presId="urn:microsoft.com/office/officeart/2005/8/layout/chevron1"/>
    <dgm:cxn modelId="{9BE84D54-7FA0-5947-B8B5-9040638CF588}" type="presParOf" srcId="{144E6834-89D3-B64A-BC94-24EDAD6DEC66}" destId="{7F3577D2-5B09-254B-8E80-084799C555C0}" srcOrd="3" destOrd="0" presId="urn:microsoft.com/office/officeart/2005/8/layout/chevron1"/>
    <dgm:cxn modelId="{45448346-B0CF-714A-B797-DB7517C89C6D}" type="presParOf" srcId="{144E6834-89D3-B64A-BC94-24EDAD6DEC66}" destId="{519E5715-1BA8-F14D-9971-40D54695FBA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3C26661-9602-654A-9FEA-1C2C80EC4B24}" type="doc">
      <dgm:prSet loTypeId="urn:microsoft.com/office/officeart/2005/8/layout/chevron1" loCatId="icon" qsTypeId="urn:microsoft.com/office/officeart/2005/8/quickstyle/simple3" qsCatId="simple" csTypeId="urn:microsoft.com/office/officeart/2005/8/colors/accent2_5" csCatId="accent2" phldr="1"/>
      <dgm:spPr/>
    </dgm:pt>
    <dgm:pt modelId="{32C5E064-131B-144F-9D18-C8D5B607B371}">
      <dgm:prSet phldrT="[Text]"/>
      <dgm:spPr/>
      <dgm:t>
        <a:bodyPr/>
        <a:lstStyle/>
        <a:p>
          <a:r>
            <a:rPr lang="de-DE" dirty="0"/>
            <a:t>September 2024</a:t>
          </a:r>
        </a:p>
      </dgm:t>
    </dgm:pt>
    <dgm:pt modelId="{E9BF7E5A-D2F1-284B-B68D-C2985F182730}" type="parTrans" cxnId="{392911E2-74D7-1743-869F-18B48167F1E1}">
      <dgm:prSet/>
      <dgm:spPr/>
      <dgm:t>
        <a:bodyPr/>
        <a:lstStyle/>
        <a:p>
          <a:endParaRPr lang="de-DE"/>
        </a:p>
      </dgm:t>
    </dgm:pt>
    <dgm:pt modelId="{9E947458-B7F3-6140-84FB-7B8C0F97C889}" type="sibTrans" cxnId="{392911E2-74D7-1743-869F-18B48167F1E1}">
      <dgm:prSet/>
      <dgm:spPr/>
      <dgm:t>
        <a:bodyPr/>
        <a:lstStyle/>
        <a:p>
          <a:endParaRPr lang="de-DE"/>
        </a:p>
      </dgm:t>
    </dgm:pt>
    <dgm:pt modelId="{6D587298-2927-6246-9121-AD6F75F0864B}">
      <dgm:prSet phldrT="[Text]"/>
      <dgm:spPr/>
      <dgm:t>
        <a:bodyPr/>
        <a:lstStyle/>
        <a:p>
          <a:r>
            <a:rPr lang="de-DE" dirty="0"/>
            <a:t>Januar 2025</a:t>
          </a:r>
        </a:p>
      </dgm:t>
    </dgm:pt>
    <dgm:pt modelId="{47F15F37-4F9D-7642-A964-1073F85CB201}" type="parTrans" cxnId="{D1F9C93F-E469-DA48-81C4-B717F29EA4DE}">
      <dgm:prSet/>
      <dgm:spPr/>
      <dgm:t>
        <a:bodyPr/>
        <a:lstStyle/>
        <a:p>
          <a:endParaRPr lang="de-DE"/>
        </a:p>
      </dgm:t>
    </dgm:pt>
    <dgm:pt modelId="{D94BA5B4-9232-D64F-8D2A-DBF089EA0085}" type="sibTrans" cxnId="{D1F9C93F-E469-DA48-81C4-B717F29EA4DE}">
      <dgm:prSet/>
      <dgm:spPr/>
      <dgm:t>
        <a:bodyPr/>
        <a:lstStyle/>
        <a:p>
          <a:endParaRPr lang="de-DE"/>
        </a:p>
      </dgm:t>
    </dgm:pt>
    <dgm:pt modelId="{4BB97222-65E3-7548-9444-A49BCF992947}">
      <dgm:prSet phldrT="[Text]"/>
      <dgm:spPr/>
      <dgm:t>
        <a:bodyPr/>
        <a:lstStyle/>
        <a:p>
          <a:endParaRPr lang="de-DE" dirty="0"/>
        </a:p>
      </dgm:t>
    </dgm:pt>
    <dgm:pt modelId="{935A73BE-2CB8-A745-A985-7D4D55986D1C}" type="parTrans" cxnId="{9814B9DE-1D13-CC42-AA62-9EF6EFBA007E}">
      <dgm:prSet/>
      <dgm:spPr/>
      <dgm:t>
        <a:bodyPr/>
        <a:lstStyle/>
        <a:p>
          <a:endParaRPr lang="de-DE"/>
        </a:p>
      </dgm:t>
    </dgm:pt>
    <dgm:pt modelId="{F6FF2043-3D52-9F4B-950F-5C932C627507}" type="sibTrans" cxnId="{9814B9DE-1D13-CC42-AA62-9EF6EFBA007E}">
      <dgm:prSet/>
      <dgm:spPr/>
      <dgm:t>
        <a:bodyPr/>
        <a:lstStyle/>
        <a:p>
          <a:endParaRPr lang="de-DE"/>
        </a:p>
      </dgm:t>
    </dgm:pt>
    <dgm:pt modelId="{1E43DC3F-F406-BB4E-A6D1-BE39EFDC9582}">
      <dgm:prSet phldrT="[Text]"/>
      <dgm:spPr/>
      <dgm:t>
        <a:bodyPr/>
        <a:lstStyle/>
        <a:p>
          <a:r>
            <a:rPr lang="de-DE" dirty="0"/>
            <a:t>Mai 2025</a:t>
          </a:r>
        </a:p>
      </dgm:t>
    </dgm:pt>
    <dgm:pt modelId="{27522992-449B-A74B-8842-C1B144F31504}" type="parTrans" cxnId="{65ECF973-9446-2346-9308-CEE592EEF0E5}">
      <dgm:prSet/>
      <dgm:spPr/>
      <dgm:t>
        <a:bodyPr/>
        <a:lstStyle/>
        <a:p>
          <a:endParaRPr lang="de-DE"/>
        </a:p>
      </dgm:t>
    </dgm:pt>
    <dgm:pt modelId="{827148EB-D9B8-9945-AF2A-6B558DE04FB0}" type="sibTrans" cxnId="{65ECF973-9446-2346-9308-CEE592EEF0E5}">
      <dgm:prSet/>
      <dgm:spPr/>
      <dgm:t>
        <a:bodyPr/>
        <a:lstStyle/>
        <a:p>
          <a:endParaRPr lang="de-DE"/>
        </a:p>
      </dgm:t>
    </dgm:pt>
    <dgm:pt modelId="{3D9D8DDE-96FB-1F49-8CE1-553E00D99BEB}">
      <dgm:prSet phldrT="[Text]"/>
      <dgm:spPr/>
      <dgm:t>
        <a:bodyPr/>
        <a:lstStyle/>
        <a:p>
          <a:r>
            <a:rPr lang="de-DE" dirty="0"/>
            <a:t>Juni 2025</a:t>
          </a:r>
        </a:p>
      </dgm:t>
    </dgm:pt>
    <dgm:pt modelId="{49920B46-86CF-BC44-BE86-B11E46FAAF6D}" type="parTrans" cxnId="{4B1AE1F6-F7A1-3545-B30E-92FAA2DFACD5}">
      <dgm:prSet/>
      <dgm:spPr/>
      <dgm:t>
        <a:bodyPr/>
        <a:lstStyle/>
        <a:p>
          <a:endParaRPr lang="de-DE"/>
        </a:p>
      </dgm:t>
    </dgm:pt>
    <dgm:pt modelId="{E35D229D-D47E-354C-BCAA-D2A6D9E00358}" type="sibTrans" cxnId="{4B1AE1F6-F7A1-3545-B30E-92FAA2DFACD5}">
      <dgm:prSet/>
      <dgm:spPr/>
      <dgm:t>
        <a:bodyPr/>
        <a:lstStyle/>
        <a:p>
          <a:endParaRPr lang="de-DE"/>
        </a:p>
      </dgm:t>
    </dgm:pt>
    <dgm:pt modelId="{49FD762A-2EA6-2C49-BF99-7D9695A650C2}">
      <dgm:prSet phldrT="[Text]"/>
      <dgm:spPr/>
      <dgm:t>
        <a:bodyPr/>
        <a:lstStyle/>
        <a:p>
          <a:r>
            <a:rPr lang="de-DE" dirty="0"/>
            <a:t>August 2025</a:t>
          </a:r>
        </a:p>
      </dgm:t>
    </dgm:pt>
    <dgm:pt modelId="{B2382729-931B-4A43-B54A-A1FB13C33597}" type="parTrans" cxnId="{7716CB0C-4E6F-C64B-97D0-41523344B8FE}">
      <dgm:prSet/>
      <dgm:spPr/>
      <dgm:t>
        <a:bodyPr/>
        <a:lstStyle/>
        <a:p>
          <a:endParaRPr lang="de-DE"/>
        </a:p>
      </dgm:t>
    </dgm:pt>
    <dgm:pt modelId="{1FCD2C6E-4F26-6044-9468-218EEC67A1A3}" type="sibTrans" cxnId="{7716CB0C-4E6F-C64B-97D0-41523344B8FE}">
      <dgm:prSet/>
      <dgm:spPr/>
      <dgm:t>
        <a:bodyPr/>
        <a:lstStyle/>
        <a:p>
          <a:endParaRPr lang="de-DE"/>
        </a:p>
      </dgm:t>
    </dgm:pt>
    <dgm:pt modelId="{39DC1077-0B28-C84F-9BD4-9197B2469044}" type="pres">
      <dgm:prSet presAssocID="{D3C26661-9602-654A-9FEA-1C2C80EC4B24}" presName="Name0" presStyleCnt="0">
        <dgm:presLayoutVars>
          <dgm:dir/>
          <dgm:animLvl val="lvl"/>
          <dgm:resizeHandles val="exact"/>
        </dgm:presLayoutVars>
      </dgm:prSet>
      <dgm:spPr/>
    </dgm:pt>
    <dgm:pt modelId="{E2AFC1FE-4FC7-074B-B9B2-2453C0356358}" type="pres">
      <dgm:prSet presAssocID="{32C5E064-131B-144F-9D18-C8D5B607B37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4BF49A37-4BEE-6849-9890-104EF9388860}" type="pres">
      <dgm:prSet presAssocID="{9E947458-B7F3-6140-84FB-7B8C0F97C889}" presName="parTxOnlySpace" presStyleCnt="0"/>
      <dgm:spPr/>
    </dgm:pt>
    <dgm:pt modelId="{B5B8C33F-6807-EF41-89E2-98C47AD1E7C7}" type="pres">
      <dgm:prSet presAssocID="{6D587298-2927-6246-9121-AD6F75F0864B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C7E98639-25F3-B44D-BC9B-35B935C0DC0C}" type="pres">
      <dgm:prSet presAssocID="{D94BA5B4-9232-D64F-8D2A-DBF089EA0085}" presName="parTxOnlySpace" presStyleCnt="0"/>
      <dgm:spPr/>
    </dgm:pt>
    <dgm:pt modelId="{D7FC5C8A-3A86-4343-8962-C59A7C668497}" type="pres">
      <dgm:prSet presAssocID="{1E43DC3F-F406-BB4E-A6D1-BE39EFDC9582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480403AC-EE0B-874E-994F-BCBF40C72D61}" type="pres">
      <dgm:prSet presAssocID="{827148EB-D9B8-9945-AF2A-6B558DE04FB0}" presName="parTxOnlySpace" presStyleCnt="0"/>
      <dgm:spPr/>
    </dgm:pt>
    <dgm:pt modelId="{3F5CB2F5-1046-8A41-976F-E0CC51D4A3F0}" type="pres">
      <dgm:prSet presAssocID="{3D9D8DDE-96FB-1F49-8CE1-553E00D99BE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8BEEC7CB-E1D0-7E49-A79D-A5546F6B7691}" type="pres">
      <dgm:prSet presAssocID="{E35D229D-D47E-354C-BCAA-D2A6D9E00358}" presName="parTxOnlySpace" presStyleCnt="0"/>
      <dgm:spPr/>
    </dgm:pt>
    <dgm:pt modelId="{8365112E-1435-954E-961E-29E26CFF8E5B}" type="pres">
      <dgm:prSet presAssocID="{49FD762A-2EA6-2C49-BF99-7D9695A650C2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18F6287D-A77B-7544-8B27-67069B36BAA7}" type="pres">
      <dgm:prSet presAssocID="{1FCD2C6E-4F26-6044-9468-218EEC67A1A3}" presName="parTxOnlySpace" presStyleCnt="0"/>
      <dgm:spPr/>
    </dgm:pt>
    <dgm:pt modelId="{B7CC8A2E-4D17-1140-B914-C3B050476B36}" type="pres">
      <dgm:prSet presAssocID="{4BB97222-65E3-7548-9444-A49BCF99294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7716CB0C-4E6F-C64B-97D0-41523344B8FE}" srcId="{D3C26661-9602-654A-9FEA-1C2C80EC4B24}" destId="{49FD762A-2EA6-2C49-BF99-7D9695A650C2}" srcOrd="4" destOrd="0" parTransId="{B2382729-931B-4A43-B54A-A1FB13C33597}" sibTransId="{1FCD2C6E-4F26-6044-9468-218EEC67A1A3}"/>
    <dgm:cxn modelId="{2162D227-4326-3D4B-B45E-E633B470C6CD}" type="presOf" srcId="{1E43DC3F-F406-BB4E-A6D1-BE39EFDC9582}" destId="{D7FC5C8A-3A86-4343-8962-C59A7C668497}" srcOrd="0" destOrd="0" presId="urn:microsoft.com/office/officeart/2005/8/layout/chevron1"/>
    <dgm:cxn modelId="{1D9B6E3A-765C-5B4D-A01D-024217B43CCB}" type="presOf" srcId="{49FD762A-2EA6-2C49-BF99-7D9695A650C2}" destId="{8365112E-1435-954E-961E-29E26CFF8E5B}" srcOrd="0" destOrd="0" presId="urn:microsoft.com/office/officeart/2005/8/layout/chevron1"/>
    <dgm:cxn modelId="{D1F9C93F-E469-DA48-81C4-B717F29EA4DE}" srcId="{D3C26661-9602-654A-9FEA-1C2C80EC4B24}" destId="{6D587298-2927-6246-9121-AD6F75F0864B}" srcOrd="1" destOrd="0" parTransId="{47F15F37-4F9D-7642-A964-1073F85CB201}" sibTransId="{D94BA5B4-9232-D64F-8D2A-DBF089EA0085}"/>
    <dgm:cxn modelId="{EBC54D63-2D2D-6C44-BE5E-CF3D4E256FD6}" type="presOf" srcId="{3D9D8DDE-96FB-1F49-8CE1-553E00D99BEB}" destId="{3F5CB2F5-1046-8A41-976F-E0CC51D4A3F0}" srcOrd="0" destOrd="0" presId="urn:microsoft.com/office/officeart/2005/8/layout/chevron1"/>
    <dgm:cxn modelId="{65ECF973-9446-2346-9308-CEE592EEF0E5}" srcId="{D3C26661-9602-654A-9FEA-1C2C80EC4B24}" destId="{1E43DC3F-F406-BB4E-A6D1-BE39EFDC9582}" srcOrd="2" destOrd="0" parTransId="{27522992-449B-A74B-8842-C1B144F31504}" sibTransId="{827148EB-D9B8-9945-AF2A-6B558DE04FB0}"/>
    <dgm:cxn modelId="{59AFA478-1779-E945-898D-E9828CDEC34E}" type="presOf" srcId="{4BB97222-65E3-7548-9444-A49BCF992947}" destId="{B7CC8A2E-4D17-1140-B914-C3B050476B36}" srcOrd="0" destOrd="0" presId="urn:microsoft.com/office/officeart/2005/8/layout/chevron1"/>
    <dgm:cxn modelId="{4CF93390-85EC-7541-B870-CFC4BFD9868A}" type="presOf" srcId="{6D587298-2927-6246-9121-AD6F75F0864B}" destId="{B5B8C33F-6807-EF41-89E2-98C47AD1E7C7}" srcOrd="0" destOrd="0" presId="urn:microsoft.com/office/officeart/2005/8/layout/chevron1"/>
    <dgm:cxn modelId="{D24536A6-12AD-0841-B1C0-0EE3995CD1CE}" type="presOf" srcId="{D3C26661-9602-654A-9FEA-1C2C80EC4B24}" destId="{39DC1077-0B28-C84F-9BD4-9197B2469044}" srcOrd="0" destOrd="0" presId="urn:microsoft.com/office/officeart/2005/8/layout/chevron1"/>
    <dgm:cxn modelId="{9814B9DE-1D13-CC42-AA62-9EF6EFBA007E}" srcId="{D3C26661-9602-654A-9FEA-1C2C80EC4B24}" destId="{4BB97222-65E3-7548-9444-A49BCF992947}" srcOrd="5" destOrd="0" parTransId="{935A73BE-2CB8-A745-A985-7D4D55986D1C}" sibTransId="{F6FF2043-3D52-9F4B-950F-5C932C627507}"/>
    <dgm:cxn modelId="{5504CAE0-5774-4B43-A331-5AB214B11A57}" type="presOf" srcId="{32C5E064-131B-144F-9D18-C8D5B607B371}" destId="{E2AFC1FE-4FC7-074B-B9B2-2453C0356358}" srcOrd="0" destOrd="0" presId="urn:microsoft.com/office/officeart/2005/8/layout/chevron1"/>
    <dgm:cxn modelId="{392911E2-74D7-1743-869F-18B48167F1E1}" srcId="{D3C26661-9602-654A-9FEA-1C2C80EC4B24}" destId="{32C5E064-131B-144F-9D18-C8D5B607B371}" srcOrd="0" destOrd="0" parTransId="{E9BF7E5A-D2F1-284B-B68D-C2985F182730}" sibTransId="{9E947458-B7F3-6140-84FB-7B8C0F97C889}"/>
    <dgm:cxn modelId="{4B1AE1F6-F7A1-3545-B30E-92FAA2DFACD5}" srcId="{D3C26661-9602-654A-9FEA-1C2C80EC4B24}" destId="{3D9D8DDE-96FB-1F49-8CE1-553E00D99BEB}" srcOrd="3" destOrd="0" parTransId="{49920B46-86CF-BC44-BE86-B11E46FAAF6D}" sibTransId="{E35D229D-D47E-354C-BCAA-D2A6D9E00358}"/>
    <dgm:cxn modelId="{EF5095F8-0856-C143-B269-A0C960E51550}" type="presParOf" srcId="{39DC1077-0B28-C84F-9BD4-9197B2469044}" destId="{E2AFC1FE-4FC7-074B-B9B2-2453C0356358}" srcOrd="0" destOrd="0" presId="urn:microsoft.com/office/officeart/2005/8/layout/chevron1"/>
    <dgm:cxn modelId="{230B1544-4CF6-E34C-B4AC-583F2DF6B704}" type="presParOf" srcId="{39DC1077-0B28-C84F-9BD4-9197B2469044}" destId="{4BF49A37-4BEE-6849-9890-104EF9388860}" srcOrd="1" destOrd="0" presId="urn:microsoft.com/office/officeart/2005/8/layout/chevron1"/>
    <dgm:cxn modelId="{E73DF3EC-0C27-8748-B17F-4166C891DD95}" type="presParOf" srcId="{39DC1077-0B28-C84F-9BD4-9197B2469044}" destId="{B5B8C33F-6807-EF41-89E2-98C47AD1E7C7}" srcOrd="2" destOrd="0" presId="urn:microsoft.com/office/officeart/2005/8/layout/chevron1"/>
    <dgm:cxn modelId="{D8CCA3C5-FCE5-E640-84BC-D448A3D0F1A3}" type="presParOf" srcId="{39DC1077-0B28-C84F-9BD4-9197B2469044}" destId="{C7E98639-25F3-B44D-BC9B-35B935C0DC0C}" srcOrd="3" destOrd="0" presId="urn:microsoft.com/office/officeart/2005/8/layout/chevron1"/>
    <dgm:cxn modelId="{0E4D08DE-8503-B04B-B242-0CD1C209695C}" type="presParOf" srcId="{39DC1077-0B28-C84F-9BD4-9197B2469044}" destId="{D7FC5C8A-3A86-4343-8962-C59A7C668497}" srcOrd="4" destOrd="0" presId="urn:microsoft.com/office/officeart/2005/8/layout/chevron1"/>
    <dgm:cxn modelId="{4BBC1340-65F8-CB4D-BD71-30E87C3200CE}" type="presParOf" srcId="{39DC1077-0B28-C84F-9BD4-9197B2469044}" destId="{480403AC-EE0B-874E-994F-BCBF40C72D61}" srcOrd="5" destOrd="0" presId="urn:microsoft.com/office/officeart/2005/8/layout/chevron1"/>
    <dgm:cxn modelId="{31978D2D-4CE5-824D-ACD7-25B7196DAF4B}" type="presParOf" srcId="{39DC1077-0B28-C84F-9BD4-9197B2469044}" destId="{3F5CB2F5-1046-8A41-976F-E0CC51D4A3F0}" srcOrd="6" destOrd="0" presId="urn:microsoft.com/office/officeart/2005/8/layout/chevron1"/>
    <dgm:cxn modelId="{78904AF2-6811-AF49-A36F-F922084601CC}" type="presParOf" srcId="{39DC1077-0B28-C84F-9BD4-9197B2469044}" destId="{8BEEC7CB-E1D0-7E49-A79D-A5546F6B7691}" srcOrd="7" destOrd="0" presId="urn:microsoft.com/office/officeart/2005/8/layout/chevron1"/>
    <dgm:cxn modelId="{70B0F14B-01C3-4041-882A-264DCCF502D9}" type="presParOf" srcId="{39DC1077-0B28-C84F-9BD4-9197B2469044}" destId="{8365112E-1435-954E-961E-29E26CFF8E5B}" srcOrd="8" destOrd="0" presId="urn:microsoft.com/office/officeart/2005/8/layout/chevron1"/>
    <dgm:cxn modelId="{A63FBF1F-76EF-434B-A6E6-146D84D75103}" type="presParOf" srcId="{39DC1077-0B28-C84F-9BD4-9197B2469044}" destId="{18F6287D-A77B-7544-8B27-67069B36BAA7}" srcOrd="9" destOrd="0" presId="urn:microsoft.com/office/officeart/2005/8/layout/chevron1"/>
    <dgm:cxn modelId="{A408A8BD-5942-3D40-B170-BA935E047113}" type="presParOf" srcId="{39DC1077-0B28-C84F-9BD4-9197B2469044}" destId="{B7CC8A2E-4D17-1140-B914-C3B050476B36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AC52B-D2A3-8D46-8005-9B8CBD998C6B}">
      <dsp:nvSpPr>
        <dsp:cNvPr id="0" name=""/>
        <dsp:cNvSpPr/>
      </dsp:nvSpPr>
      <dsp:spPr>
        <a:xfrm>
          <a:off x="406639" y="250"/>
          <a:ext cx="3008341" cy="120333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Die ASR etabliert verbindliche   Standards für den effizienten Einsatz von Künstlicher Intelligenz  im Unterricht und Schulalltag.</a:t>
          </a:r>
        </a:p>
      </dsp:txBody>
      <dsp:txXfrm>
        <a:off x="1008307" y="250"/>
        <a:ext cx="1805005" cy="1203336"/>
      </dsp:txXfrm>
    </dsp:sp>
    <dsp:sp modelId="{8AAB92CD-961A-9348-B0E4-0F4CF1C8F79A}">
      <dsp:nvSpPr>
        <dsp:cNvPr id="0" name=""/>
        <dsp:cNvSpPr/>
      </dsp:nvSpPr>
      <dsp:spPr>
        <a:xfrm>
          <a:off x="3023896" y="102534"/>
          <a:ext cx="2496923" cy="998769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Entwicklung eines KI-Konzepts mit klaren Anwendungsbeispielen</a:t>
          </a:r>
        </a:p>
      </dsp:txBody>
      <dsp:txXfrm>
        <a:off x="3523281" y="102534"/>
        <a:ext cx="1498154" cy="998769"/>
      </dsp:txXfrm>
    </dsp:sp>
    <dsp:sp modelId="{CFA9B862-D36C-7D41-B0F0-A8410DFA2618}">
      <dsp:nvSpPr>
        <dsp:cNvPr id="0" name=""/>
        <dsp:cNvSpPr/>
      </dsp:nvSpPr>
      <dsp:spPr>
        <a:xfrm>
          <a:off x="5204515" y="103263"/>
          <a:ext cx="2496923" cy="998769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Fortbildung</a:t>
          </a:r>
        </a:p>
      </dsp:txBody>
      <dsp:txXfrm>
        <a:off x="5703900" y="103263"/>
        <a:ext cx="1498154" cy="998769"/>
      </dsp:txXfrm>
    </dsp:sp>
    <dsp:sp modelId="{EE494C42-2A6F-3145-9C0B-27FE458916D1}">
      <dsp:nvSpPr>
        <dsp:cNvPr id="0" name=""/>
        <dsp:cNvSpPr/>
      </dsp:nvSpPr>
      <dsp:spPr>
        <a:xfrm>
          <a:off x="406639" y="1372054"/>
          <a:ext cx="3008341" cy="120333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Die ASR überarbeitet und erweitert das digitale Medienkonzept, das regelmäßig evaluiert wird und konkrete Maßnahmen zur Erweiterung der digitalen Infrastruktur beinhaltet.</a:t>
          </a:r>
        </a:p>
      </dsp:txBody>
      <dsp:txXfrm>
        <a:off x="1008307" y="1372054"/>
        <a:ext cx="1805005" cy="1203336"/>
      </dsp:txXfrm>
    </dsp:sp>
    <dsp:sp modelId="{75D0EF86-8955-714A-87FC-3BC2B19CC46D}">
      <dsp:nvSpPr>
        <dsp:cNvPr id="0" name=""/>
        <dsp:cNvSpPr/>
      </dsp:nvSpPr>
      <dsp:spPr>
        <a:xfrm>
          <a:off x="3023896" y="1474337"/>
          <a:ext cx="2496923" cy="998769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SILP: Integration digitaler Medien/Methoden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 err="1"/>
            <a:t>Logineo</a:t>
          </a:r>
          <a:endParaRPr lang="de-DE" sz="1100" kern="1200" dirty="0"/>
        </a:p>
      </dsp:txBody>
      <dsp:txXfrm>
        <a:off x="3523281" y="1474337"/>
        <a:ext cx="1498154" cy="998769"/>
      </dsp:txXfrm>
    </dsp:sp>
    <dsp:sp modelId="{C9FE1DBD-4C63-F84D-8CE7-E1D5814DC57D}">
      <dsp:nvSpPr>
        <dsp:cNvPr id="0" name=""/>
        <dsp:cNvSpPr/>
      </dsp:nvSpPr>
      <dsp:spPr>
        <a:xfrm>
          <a:off x="5171250" y="1474337"/>
          <a:ext cx="2496923" cy="998769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Fortbildungen für Lehrkräfte</a:t>
          </a:r>
        </a:p>
      </dsp:txBody>
      <dsp:txXfrm>
        <a:off x="5670635" y="1474337"/>
        <a:ext cx="1498154" cy="998769"/>
      </dsp:txXfrm>
    </dsp:sp>
    <dsp:sp modelId="{E9353F43-BB2C-4E42-87E0-31F682B47A84}">
      <dsp:nvSpPr>
        <dsp:cNvPr id="0" name=""/>
        <dsp:cNvSpPr/>
      </dsp:nvSpPr>
      <dsp:spPr>
        <a:xfrm>
          <a:off x="406639" y="2743857"/>
          <a:ext cx="3008341" cy="120333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Die ASR erprobt in mindestens drei Jahrgangsstufen alternative, kompetenzorientierte Prüfungsformate und dokumentiert die Ergebnisse zur weiteren Integration in das schulische Bewertungskonzept.</a:t>
          </a:r>
        </a:p>
      </dsp:txBody>
      <dsp:txXfrm>
        <a:off x="1008307" y="2743857"/>
        <a:ext cx="1805005" cy="1203336"/>
      </dsp:txXfrm>
    </dsp:sp>
    <dsp:sp modelId="{1BD477FC-81BF-D34D-A9BA-6C7642EDA655}">
      <dsp:nvSpPr>
        <dsp:cNvPr id="0" name=""/>
        <dsp:cNvSpPr/>
      </dsp:nvSpPr>
      <dsp:spPr>
        <a:xfrm>
          <a:off x="3023896" y="2846141"/>
          <a:ext cx="2496923" cy="998769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Erstellung klarer Bewertungskriterien</a:t>
          </a:r>
        </a:p>
      </dsp:txBody>
      <dsp:txXfrm>
        <a:off x="3523281" y="2846141"/>
        <a:ext cx="1498154" cy="998769"/>
      </dsp:txXfrm>
    </dsp:sp>
    <dsp:sp modelId="{1CF00BAA-A0C9-C741-903E-9ACD39814711}">
      <dsp:nvSpPr>
        <dsp:cNvPr id="0" name=""/>
        <dsp:cNvSpPr/>
      </dsp:nvSpPr>
      <dsp:spPr>
        <a:xfrm>
          <a:off x="5171250" y="2846141"/>
          <a:ext cx="2496923" cy="998769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Fachschaft entscheidet: in welcher Klasse, zu welchem Thema, welches Format? </a:t>
          </a:r>
          <a:r>
            <a:rPr lang="de-DE" sz="1100" kern="1200" dirty="0">
              <a:sym typeface="Wingdings" pitchFamily="2" charset="2"/>
            </a:rPr>
            <a:t> Jahresplan</a:t>
          </a:r>
          <a:endParaRPr lang="de-DE" sz="1100" kern="1200" dirty="0"/>
        </a:p>
      </dsp:txBody>
      <dsp:txXfrm>
        <a:off x="5670635" y="2846141"/>
        <a:ext cx="1498154" cy="9987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AC52B-D2A3-8D46-8005-9B8CBD998C6B}">
      <dsp:nvSpPr>
        <dsp:cNvPr id="0" name=""/>
        <dsp:cNvSpPr/>
      </dsp:nvSpPr>
      <dsp:spPr>
        <a:xfrm>
          <a:off x="455781" y="140"/>
          <a:ext cx="3014621" cy="120584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Die ASR fördert demokratische Werte und schafft Raum für politische Bildung im Schulalltag. </a:t>
          </a:r>
        </a:p>
      </dsp:txBody>
      <dsp:txXfrm>
        <a:off x="1058705" y="140"/>
        <a:ext cx="1808773" cy="1205848"/>
      </dsp:txXfrm>
    </dsp:sp>
    <dsp:sp modelId="{8AAB92CD-961A-9348-B0E4-0F4CF1C8F79A}">
      <dsp:nvSpPr>
        <dsp:cNvPr id="0" name=""/>
        <dsp:cNvSpPr/>
      </dsp:nvSpPr>
      <dsp:spPr>
        <a:xfrm>
          <a:off x="3078501" y="102638"/>
          <a:ext cx="2502135" cy="1000854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Integration demokratischer Themen und Methoden in den Fächern</a:t>
          </a:r>
        </a:p>
      </dsp:txBody>
      <dsp:txXfrm>
        <a:off x="3578928" y="102638"/>
        <a:ext cx="1501281" cy="1000854"/>
      </dsp:txXfrm>
    </dsp:sp>
    <dsp:sp modelId="{CFA9B862-D36C-7D41-B0F0-A8410DFA2618}">
      <dsp:nvSpPr>
        <dsp:cNvPr id="0" name=""/>
        <dsp:cNvSpPr/>
      </dsp:nvSpPr>
      <dsp:spPr>
        <a:xfrm>
          <a:off x="5230338" y="102638"/>
          <a:ext cx="2502135" cy="1000854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Projektwoche Demokratie</a:t>
          </a:r>
        </a:p>
      </dsp:txBody>
      <dsp:txXfrm>
        <a:off x="5730765" y="102638"/>
        <a:ext cx="1501281" cy="1000854"/>
      </dsp:txXfrm>
    </dsp:sp>
    <dsp:sp modelId="{EE494C42-2A6F-3145-9C0B-27FE458916D1}">
      <dsp:nvSpPr>
        <dsp:cNvPr id="0" name=""/>
        <dsp:cNvSpPr/>
      </dsp:nvSpPr>
      <dsp:spPr>
        <a:xfrm>
          <a:off x="455781" y="1374808"/>
          <a:ext cx="3014621" cy="120584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Die ASR stärkt verbindliche Strukturen zur aktiven Mitbestimmung von SuS, die konkrete Entscheidungsprozesse im Schulalltag mitgestalten.</a:t>
          </a:r>
        </a:p>
      </dsp:txBody>
      <dsp:txXfrm>
        <a:off x="1058705" y="1374808"/>
        <a:ext cx="1808773" cy="1205848"/>
      </dsp:txXfrm>
    </dsp:sp>
    <dsp:sp modelId="{75D0EF86-8955-714A-87FC-3BC2B19CC46D}">
      <dsp:nvSpPr>
        <dsp:cNvPr id="0" name=""/>
        <dsp:cNvSpPr/>
      </dsp:nvSpPr>
      <dsp:spPr>
        <a:xfrm>
          <a:off x="3078501" y="1477305"/>
          <a:ext cx="2502135" cy="1000854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Klassenrat/SV (Karneval Weihnachten, Raumgestaltung)</a:t>
          </a:r>
        </a:p>
      </dsp:txBody>
      <dsp:txXfrm>
        <a:off x="3578928" y="1477305"/>
        <a:ext cx="1501281" cy="1000854"/>
      </dsp:txXfrm>
    </dsp:sp>
    <dsp:sp modelId="{E9353F43-BB2C-4E42-87E0-31F682B47A84}">
      <dsp:nvSpPr>
        <dsp:cNvPr id="0" name=""/>
        <dsp:cNvSpPr/>
      </dsp:nvSpPr>
      <dsp:spPr>
        <a:xfrm>
          <a:off x="455781" y="2749475"/>
          <a:ext cx="3014621" cy="120584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Die ASR führt jährlich mindestens ein schulweites Projekt oder eine Aktion durch, die interkulturelle Kompetenzen, Toleranz und gesellschaftliches Engagement fördert. </a:t>
          </a:r>
        </a:p>
      </dsp:txBody>
      <dsp:txXfrm>
        <a:off x="1058705" y="2749475"/>
        <a:ext cx="1808773" cy="1205848"/>
      </dsp:txXfrm>
    </dsp:sp>
    <dsp:sp modelId="{1BD477FC-81BF-D34D-A9BA-6C7642EDA655}">
      <dsp:nvSpPr>
        <dsp:cNvPr id="0" name=""/>
        <dsp:cNvSpPr/>
      </dsp:nvSpPr>
      <dsp:spPr>
        <a:xfrm>
          <a:off x="3078501" y="2851972"/>
          <a:ext cx="2502135" cy="1000854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Projektwoche/“Schule ohne Rassismus“//Workshops zum Thema Diskriminierung</a:t>
          </a:r>
        </a:p>
      </dsp:txBody>
      <dsp:txXfrm>
        <a:off x="3578928" y="2851972"/>
        <a:ext cx="1501281" cy="1000854"/>
      </dsp:txXfrm>
    </dsp:sp>
    <dsp:sp modelId="{1CF00BAA-A0C9-C741-903E-9ACD39814711}">
      <dsp:nvSpPr>
        <dsp:cNvPr id="0" name=""/>
        <dsp:cNvSpPr/>
      </dsp:nvSpPr>
      <dsp:spPr>
        <a:xfrm>
          <a:off x="5230338" y="2851972"/>
          <a:ext cx="2502135" cy="1000854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Kulturelle Begegnungsformate einführen</a:t>
          </a:r>
        </a:p>
      </dsp:txBody>
      <dsp:txXfrm>
        <a:off x="5730765" y="2851972"/>
        <a:ext cx="1501281" cy="10008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AC52B-D2A3-8D46-8005-9B8CBD998C6B}">
      <dsp:nvSpPr>
        <dsp:cNvPr id="0" name=""/>
        <dsp:cNvSpPr/>
      </dsp:nvSpPr>
      <dsp:spPr>
        <a:xfrm>
          <a:off x="5481" y="70721"/>
          <a:ext cx="2812355" cy="1124942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5715" rIns="0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/>
            <a:t>Die ASR führt verbindliche Standards für effektive Lehr- und Lernprozesse ein, die in allen Fachbereichen angewendet, regelmäßig evaluiert und durch kollegiale Hospitationen begleitet werden. </a:t>
          </a:r>
        </a:p>
      </dsp:txBody>
      <dsp:txXfrm>
        <a:off x="567952" y="70721"/>
        <a:ext cx="1687413" cy="1124942"/>
      </dsp:txXfrm>
    </dsp:sp>
    <dsp:sp modelId="{8AAB92CD-961A-9348-B0E4-0F4CF1C8F79A}">
      <dsp:nvSpPr>
        <dsp:cNvPr id="0" name=""/>
        <dsp:cNvSpPr/>
      </dsp:nvSpPr>
      <dsp:spPr>
        <a:xfrm>
          <a:off x="2452231" y="166341"/>
          <a:ext cx="2334255" cy="933702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SILP überarbeiten (digitale Tools, Schülerfeedback, Methoden, Kompetenzen)</a:t>
          </a:r>
        </a:p>
      </dsp:txBody>
      <dsp:txXfrm>
        <a:off x="2919082" y="166341"/>
        <a:ext cx="1400553" cy="933702"/>
      </dsp:txXfrm>
    </dsp:sp>
    <dsp:sp modelId="{CFA9B862-D36C-7D41-B0F0-A8410DFA2618}">
      <dsp:nvSpPr>
        <dsp:cNvPr id="0" name=""/>
        <dsp:cNvSpPr/>
      </dsp:nvSpPr>
      <dsp:spPr>
        <a:xfrm>
          <a:off x="4459690" y="166341"/>
          <a:ext cx="2334255" cy="933702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Kollegiale Hospitationen fortführen</a:t>
          </a:r>
        </a:p>
      </dsp:txBody>
      <dsp:txXfrm>
        <a:off x="4926541" y="166341"/>
        <a:ext cx="1400553" cy="933702"/>
      </dsp:txXfrm>
    </dsp:sp>
    <dsp:sp modelId="{EE494C42-2A6F-3145-9C0B-27FE458916D1}">
      <dsp:nvSpPr>
        <dsp:cNvPr id="0" name=""/>
        <dsp:cNvSpPr/>
      </dsp:nvSpPr>
      <dsp:spPr>
        <a:xfrm>
          <a:off x="5481" y="1353155"/>
          <a:ext cx="2812355" cy="1124942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5715" rIns="0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/>
            <a:t>Die ASR  vermittelt Wissen und Fähigkeiten  und fördert die Werterziehung  und Persönlichkeitsentwicklung der SuS.</a:t>
          </a:r>
        </a:p>
      </dsp:txBody>
      <dsp:txXfrm>
        <a:off x="567952" y="1353155"/>
        <a:ext cx="1687413" cy="1124942"/>
      </dsp:txXfrm>
    </dsp:sp>
    <dsp:sp modelId="{75D0EF86-8955-714A-87FC-3BC2B19CC46D}">
      <dsp:nvSpPr>
        <dsp:cNvPr id="0" name=""/>
        <dsp:cNvSpPr/>
      </dsp:nvSpPr>
      <dsp:spPr>
        <a:xfrm>
          <a:off x="2452231" y="1448775"/>
          <a:ext cx="2334255" cy="933702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Klassen-/Kursfahrten</a:t>
          </a:r>
        </a:p>
      </dsp:txBody>
      <dsp:txXfrm>
        <a:off x="2919082" y="1448775"/>
        <a:ext cx="1400553" cy="933702"/>
      </dsp:txXfrm>
    </dsp:sp>
    <dsp:sp modelId="{C9FE1DBD-4C63-F84D-8CE7-E1D5814DC57D}">
      <dsp:nvSpPr>
        <dsp:cNvPr id="0" name=""/>
        <dsp:cNvSpPr/>
      </dsp:nvSpPr>
      <dsp:spPr>
        <a:xfrm>
          <a:off x="4459690" y="1448775"/>
          <a:ext cx="2334255" cy="933702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Zusammenarbeit Eltern und Schule</a:t>
          </a:r>
        </a:p>
      </dsp:txBody>
      <dsp:txXfrm>
        <a:off x="4926541" y="1448775"/>
        <a:ext cx="1400553" cy="933702"/>
      </dsp:txXfrm>
    </dsp:sp>
    <dsp:sp modelId="{E9353F43-BB2C-4E42-87E0-31F682B47A84}">
      <dsp:nvSpPr>
        <dsp:cNvPr id="0" name=""/>
        <dsp:cNvSpPr/>
      </dsp:nvSpPr>
      <dsp:spPr>
        <a:xfrm>
          <a:off x="5481" y="2635589"/>
          <a:ext cx="2812355" cy="1124942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5715" rIns="0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/>
            <a:t>Die ASR überarbeitet die digitalen  </a:t>
          </a:r>
          <a:r>
            <a:rPr lang="de-DE" sz="900" kern="1200" dirty="0" err="1"/>
            <a:t>Fachschaftsordner</a:t>
          </a:r>
          <a:r>
            <a:rPr lang="de-DE" sz="900" kern="1200" dirty="0"/>
            <a:t> und ermöglicht eine  gemeinsamen Unterrichtsplanung und Materialorganisation.</a:t>
          </a:r>
        </a:p>
      </dsp:txBody>
      <dsp:txXfrm>
        <a:off x="567952" y="2635589"/>
        <a:ext cx="1687413" cy="1124942"/>
      </dsp:txXfrm>
    </dsp:sp>
    <dsp:sp modelId="{1BD477FC-81BF-D34D-A9BA-6C7642EDA655}">
      <dsp:nvSpPr>
        <dsp:cNvPr id="0" name=""/>
        <dsp:cNvSpPr/>
      </dsp:nvSpPr>
      <dsp:spPr>
        <a:xfrm>
          <a:off x="2452231" y="2731209"/>
          <a:ext cx="2334255" cy="933702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Jahrespläne mit Klassenarbeitsterminen, Inhalten zu Beginn des Schuljahres hochladen</a:t>
          </a:r>
        </a:p>
      </dsp:txBody>
      <dsp:txXfrm>
        <a:off x="2919082" y="2731209"/>
        <a:ext cx="1400553" cy="933702"/>
      </dsp:txXfrm>
    </dsp:sp>
    <dsp:sp modelId="{E8BEC8B1-0E8E-C14A-A618-793094FC4A03}">
      <dsp:nvSpPr>
        <dsp:cNvPr id="0" name=""/>
        <dsp:cNvSpPr/>
      </dsp:nvSpPr>
      <dsp:spPr>
        <a:xfrm>
          <a:off x="4459690" y="2731209"/>
          <a:ext cx="2334255" cy="933702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OneDrive: Unterrichtsinhalte/ Bewertungsraster/ Beschlüsse teilen</a:t>
          </a:r>
        </a:p>
      </dsp:txBody>
      <dsp:txXfrm>
        <a:off x="4926541" y="2731209"/>
        <a:ext cx="1400553" cy="933702"/>
      </dsp:txXfrm>
    </dsp:sp>
    <dsp:sp modelId="{1C0C6353-F94D-7F4C-B071-337987A82AC4}">
      <dsp:nvSpPr>
        <dsp:cNvPr id="0" name=""/>
        <dsp:cNvSpPr/>
      </dsp:nvSpPr>
      <dsp:spPr>
        <a:xfrm>
          <a:off x="6467149" y="2731209"/>
          <a:ext cx="2334255" cy="933702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OneDrive: standardisierte Archivierung</a:t>
          </a:r>
        </a:p>
      </dsp:txBody>
      <dsp:txXfrm>
        <a:off x="6934000" y="2731209"/>
        <a:ext cx="1400553" cy="9337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DB6A4B-E824-664A-8CD6-C61113D7146C}">
      <dsp:nvSpPr>
        <dsp:cNvPr id="0" name=""/>
        <dsp:cNvSpPr/>
      </dsp:nvSpPr>
      <dsp:spPr>
        <a:xfrm rot="10800000">
          <a:off x="745368" y="173"/>
          <a:ext cx="2076221" cy="88964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2307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b="1" kern="1200" dirty="0"/>
            <a:t>Systemische Ebene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/>
            <a:t> (Kollegium)</a:t>
          </a:r>
        </a:p>
      </dsp:txBody>
      <dsp:txXfrm rot="10800000">
        <a:off x="967778" y="173"/>
        <a:ext cx="1853811" cy="889641"/>
      </dsp:txXfrm>
    </dsp:sp>
    <dsp:sp modelId="{A9FE3D11-6FAB-9A4F-8C96-ACF7BDF0A801}">
      <dsp:nvSpPr>
        <dsp:cNvPr id="0" name=""/>
        <dsp:cNvSpPr/>
      </dsp:nvSpPr>
      <dsp:spPr>
        <a:xfrm>
          <a:off x="300547" y="173"/>
          <a:ext cx="889641" cy="889641"/>
        </a:xfrm>
        <a:prstGeom prst="ellipse">
          <a:avLst/>
        </a:prstGeom>
        <a:solidFill>
          <a:srgbClr val="00B0F0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7CF652-81F7-7949-AAE2-484D82A3F85B}">
      <dsp:nvSpPr>
        <dsp:cNvPr id="0" name=""/>
        <dsp:cNvSpPr/>
      </dsp:nvSpPr>
      <dsp:spPr>
        <a:xfrm rot="10800000">
          <a:off x="745368" y="1155379"/>
          <a:ext cx="2076221" cy="88964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2307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b="1" kern="1200" dirty="0"/>
            <a:t>Teilsystemische Ebene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/>
            <a:t>(hier besonders Fachkonferenzen)</a:t>
          </a:r>
        </a:p>
      </dsp:txBody>
      <dsp:txXfrm rot="10800000">
        <a:off x="967778" y="1155379"/>
        <a:ext cx="1853811" cy="889641"/>
      </dsp:txXfrm>
    </dsp:sp>
    <dsp:sp modelId="{894A0BEB-29C4-0D47-8064-033EB9E217C9}">
      <dsp:nvSpPr>
        <dsp:cNvPr id="0" name=""/>
        <dsp:cNvSpPr/>
      </dsp:nvSpPr>
      <dsp:spPr>
        <a:xfrm>
          <a:off x="300547" y="1155379"/>
          <a:ext cx="889641" cy="889641"/>
        </a:xfrm>
        <a:prstGeom prst="ellipse">
          <a:avLst/>
        </a:prstGeom>
        <a:solidFill>
          <a:srgbClr val="00B0F0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DF47CE-DEBD-D247-A630-F8464186E0C0}">
      <dsp:nvSpPr>
        <dsp:cNvPr id="0" name=""/>
        <dsp:cNvSpPr/>
      </dsp:nvSpPr>
      <dsp:spPr>
        <a:xfrm rot="10800000">
          <a:off x="745368" y="2310585"/>
          <a:ext cx="2076221" cy="88964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2307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b="1" kern="1200" dirty="0"/>
            <a:t>Individuelle Ebene</a:t>
          </a:r>
          <a:endParaRPr lang="de-DE" sz="11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/>
            <a:t>(einzelne KollegInnen)</a:t>
          </a:r>
        </a:p>
      </dsp:txBody>
      <dsp:txXfrm rot="10800000">
        <a:off x="967778" y="2310585"/>
        <a:ext cx="1853811" cy="889641"/>
      </dsp:txXfrm>
    </dsp:sp>
    <dsp:sp modelId="{C67CC71C-AE75-D140-BBD0-3312BCECF615}">
      <dsp:nvSpPr>
        <dsp:cNvPr id="0" name=""/>
        <dsp:cNvSpPr/>
      </dsp:nvSpPr>
      <dsp:spPr>
        <a:xfrm>
          <a:off x="300547" y="2310585"/>
          <a:ext cx="889641" cy="889641"/>
        </a:xfrm>
        <a:prstGeom prst="ellipse">
          <a:avLst/>
        </a:prstGeom>
        <a:solidFill>
          <a:srgbClr val="00B0F0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73B255-0FF9-FE4D-BFD0-3BED111BE036}">
      <dsp:nvSpPr>
        <dsp:cNvPr id="0" name=""/>
        <dsp:cNvSpPr/>
      </dsp:nvSpPr>
      <dsp:spPr>
        <a:xfrm>
          <a:off x="0" y="1064599"/>
          <a:ext cx="2971394" cy="118855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b="1" kern="1200" dirty="0"/>
            <a:t>SJ 2025/2026</a:t>
          </a:r>
        </a:p>
      </dsp:txBody>
      <dsp:txXfrm>
        <a:off x="594279" y="1064599"/>
        <a:ext cx="1782837" cy="1188557"/>
      </dsp:txXfrm>
    </dsp:sp>
    <dsp:sp modelId="{92E43397-CB4E-1C49-9A16-287FCF28F351}">
      <dsp:nvSpPr>
        <dsp:cNvPr id="0" name=""/>
        <dsp:cNvSpPr/>
      </dsp:nvSpPr>
      <dsp:spPr>
        <a:xfrm>
          <a:off x="2676693" y="1057408"/>
          <a:ext cx="2971394" cy="118855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b="1" kern="1200" dirty="0"/>
            <a:t>SJ 2026/2027</a:t>
          </a:r>
        </a:p>
      </dsp:txBody>
      <dsp:txXfrm>
        <a:off x="3270972" y="1057408"/>
        <a:ext cx="1782837" cy="1188557"/>
      </dsp:txXfrm>
    </dsp:sp>
    <dsp:sp modelId="{519E5715-1BA8-F14D-9971-40D54695FBA0}">
      <dsp:nvSpPr>
        <dsp:cNvPr id="0" name=""/>
        <dsp:cNvSpPr/>
      </dsp:nvSpPr>
      <dsp:spPr>
        <a:xfrm>
          <a:off x="5350948" y="1057408"/>
          <a:ext cx="2971394" cy="118855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b="1" kern="1200" dirty="0"/>
            <a:t>SJ 2027/2028</a:t>
          </a:r>
        </a:p>
      </dsp:txBody>
      <dsp:txXfrm>
        <a:off x="5945227" y="1057408"/>
        <a:ext cx="1782837" cy="118855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AFC1FE-4FC7-074B-B9B2-2453C0356358}">
      <dsp:nvSpPr>
        <dsp:cNvPr id="0" name=""/>
        <dsp:cNvSpPr/>
      </dsp:nvSpPr>
      <dsp:spPr>
        <a:xfrm>
          <a:off x="5134" y="1793656"/>
          <a:ext cx="1910060" cy="764024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September 2024</a:t>
          </a:r>
        </a:p>
      </dsp:txBody>
      <dsp:txXfrm>
        <a:off x="387146" y="1793656"/>
        <a:ext cx="1146036" cy="764024"/>
      </dsp:txXfrm>
    </dsp:sp>
    <dsp:sp modelId="{B5B8C33F-6807-EF41-89E2-98C47AD1E7C7}">
      <dsp:nvSpPr>
        <dsp:cNvPr id="0" name=""/>
        <dsp:cNvSpPr/>
      </dsp:nvSpPr>
      <dsp:spPr>
        <a:xfrm>
          <a:off x="1724188" y="1793656"/>
          <a:ext cx="1910060" cy="764024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8000"/>
                <a:lumMod val="110000"/>
                <a:satMod val="105000"/>
                <a:tint val="67000"/>
              </a:schemeClr>
            </a:gs>
            <a:gs pos="50000">
              <a:schemeClr val="accent2">
                <a:alpha val="90000"/>
                <a:hueOff val="0"/>
                <a:satOff val="0"/>
                <a:lumOff val="0"/>
                <a:alphaOff val="-8000"/>
                <a:lumMod val="105000"/>
                <a:satMod val="103000"/>
                <a:tint val="73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8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Januar 2025</a:t>
          </a:r>
        </a:p>
      </dsp:txBody>
      <dsp:txXfrm>
        <a:off x="2106200" y="1793656"/>
        <a:ext cx="1146036" cy="764024"/>
      </dsp:txXfrm>
    </dsp:sp>
    <dsp:sp modelId="{D7FC5C8A-3A86-4343-8962-C59A7C668497}">
      <dsp:nvSpPr>
        <dsp:cNvPr id="0" name=""/>
        <dsp:cNvSpPr/>
      </dsp:nvSpPr>
      <dsp:spPr>
        <a:xfrm>
          <a:off x="3443242" y="1793656"/>
          <a:ext cx="1910060" cy="764024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16000"/>
                <a:lumMod val="110000"/>
                <a:satMod val="105000"/>
                <a:tint val="67000"/>
              </a:schemeClr>
            </a:gs>
            <a:gs pos="50000">
              <a:schemeClr val="accent2">
                <a:alpha val="90000"/>
                <a:hueOff val="0"/>
                <a:satOff val="0"/>
                <a:lumOff val="0"/>
                <a:alphaOff val="-16000"/>
                <a:lumMod val="105000"/>
                <a:satMod val="103000"/>
                <a:tint val="73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16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Mai 2025</a:t>
          </a:r>
        </a:p>
      </dsp:txBody>
      <dsp:txXfrm>
        <a:off x="3825254" y="1793656"/>
        <a:ext cx="1146036" cy="764024"/>
      </dsp:txXfrm>
    </dsp:sp>
    <dsp:sp modelId="{3F5CB2F5-1046-8A41-976F-E0CC51D4A3F0}">
      <dsp:nvSpPr>
        <dsp:cNvPr id="0" name=""/>
        <dsp:cNvSpPr/>
      </dsp:nvSpPr>
      <dsp:spPr>
        <a:xfrm>
          <a:off x="5162296" y="1793656"/>
          <a:ext cx="1910060" cy="764024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4000"/>
                <a:lumMod val="110000"/>
                <a:satMod val="105000"/>
                <a:tint val="67000"/>
              </a:schemeClr>
            </a:gs>
            <a:gs pos="50000">
              <a:schemeClr val="accent2">
                <a:alpha val="90000"/>
                <a:hueOff val="0"/>
                <a:satOff val="0"/>
                <a:lumOff val="0"/>
                <a:alphaOff val="-24000"/>
                <a:lumMod val="105000"/>
                <a:satMod val="103000"/>
                <a:tint val="73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4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Juni 2025</a:t>
          </a:r>
        </a:p>
      </dsp:txBody>
      <dsp:txXfrm>
        <a:off x="5544308" y="1793656"/>
        <a:ext cx="1146036" cy="764024"/>
      </dsp:txXfrm>
    </dsp:sp>
    <dsp:sp modelId="{8365112E-1435-954E-961E-29E26CFF8E5B}">
      <dsp:nvSpPr>
        <dsp:cNvPr id="0" name=""/>
        <dsp:cNvSpPr/>
      </dsp:nvSpPr>
      <dsp:spPr>
        <a:xfrm>
          <a:off x="6881351" y="1793656"/>
          <a:ext cx="1910060" cy="764024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32000"/>
                <a:lumMod val="110000"/>
                <a:satMod val="105000"/>
                <a:tint val="67000"/>
              </a:schemeClr>
            </a:gs>
            <a:gs pos="50000">
              <a:schemeClr val="accent2">
                <a:alpha val="90000"/>
                <a:hueOff val="0"/>
                <a:satOff val="0"/>
                <a:lumOff val="0"/>
                <a:alphaOff val="-32000"/>
                <a:lumMod val="105000"/>
                <a:satMod val="103000"/>
                <a:tint val="73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32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August 2025</a:t>
          </a:r>
        </a:p>
      </dsp:txBody>
      <dsp:txXfrm>
        <a:off x="7263363" y="1793656"/>
        <a:ext cx="1146036" cy="764024"/>
      </dsp:txXfrm>
    </dsp:sp>
    <dsp:sp modelId="{B7CC8A2E-4D17-1140-B914-C3B050476B36}">
      <dsp:nvSpPr>
        <dsp:cNvPr id="0" name=""/>
        <dsp:cNvSpPr/>
      </dsp:nvSpPr>
      <dsp:spPr>
        <a:xfrm>
          <a:off x="8600405" y="1793656"/>
          <a:ext cx="1910060" cy="764024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2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700" kern="1200" dirty="0"/>
        </a:p>
      </dsp:txBody>
      <dsp:txXfrm>
        <a:off x="8982417" y="1793656"/>
        <a:ext cx="1146036" cy="7640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F0221-FD51-6F46-8E29-7F9179689298}" type="datetimeFigureOut">
              <a:rPr lang="de-DE" smtClean="0"/>
              <a:t>20.08.25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AFE10-0645-8C4B-858C-F53CDFA54B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7487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28F9DB-C07F-7A56-960C-D17D6E0634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6354063-F7C6-9889-6EF0-FB66CE128E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572E3E-55C1-B074-7B03-74E2983CD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4E88E-1D3D-9646-9205-9D88D3610C61}" type="datetime1">
              <a:rPr lang="de-DE" smtClean="0"/>
              <a:t>20.08.25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EAC1D2-7C03-DD66-D6B2-A96B6975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43AC45-F137-F25C-7801-5AE62AA87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1363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71C49-63D8-A729-EFDE-3C7F35852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F53067F-1178-F486-40DD-98994F2AF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74AB9E-3EA1-9C0E-AE90-FE4C388EE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8994-18EA-8149-A721-CE43F68F222E}" type="datetime1">
              <a:rPr lang="de-DE" smtClean="0"/>
              <a:t>20.08.25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B4C8BF-81DA-7057-781A-3D32E06B1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CA0E94-0FB0-D5E0-6030-2AD530335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6402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B4494CC-8BDB-676C-48AF-9FF46A86D2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72157B3-8804-01DC-E1A0-B9A60E3E7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419328-EA66-C3F6-6CD7-34FA9FB97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1C0F-5092-D847-B610-F0FFD558607C}" type="datetime1">
              <a:rPr lang="de-DE" smtClean="0"/>
              <a:t>20.08.25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87E0B6-624B-F03B-A1F3-3D202DAC3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409FA1-8FDA-72A6-1DBD-6CD9DF33B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443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75052A-A97D-502A-669B-4D6C2774F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6075B6-7908-4889-04AF-BED2FF287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EAEADE-B62F-3C97-4B07-8BABADC50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C7A2F-C4AF-A14A-979F-40F8317DB7F6}" type="datetime1">
              <a:rPr lang="de-DE" smtClean="0"/>
              <a:t>20.08.25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5720B9-DD8C-14E9-1009-48EA5197D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B8A4B1-03AF-F0E8-73DD-5793BF23F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541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62D024-4BF8-738A-0F2D-A3CAEE12A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24D561A-425B-A4FF-236F-769C1A0AA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BCD71D-2BDC-B82D-2D82-6AE4A58EB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DB34-195F-F948-87CF-E7AE1C432D68}" type="datetime1">
              <a:rPr lang="de-DE" smtClean="0"/>
              <a:t>20.08.25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34953F-413E-6BF3-3952-9327121C9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A04094-23F1-51A1-CF8E-D8C04959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742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A6D201-3019-C57C-05EE-81BC81807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78595B-5627-7950-AE1E-5043EB8CFA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8E56066-A956-87D9-758A-9AE3BCBBA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665B096-5DE7-3C65-1055-76F01121B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B8DB-16AB-DF47-A75D-534E9D28EEB3}" type="datetime1">
              <a:rPr lang="de-DE" smtClean="0"/>
              <a:t>20.08.25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FE35678-D9F9-C2A0-5A79-3279F95D3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4A0723-9DA3-3277-B7AD-83A611144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708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FEEFF-7D0C-60E7-0051-CA493D0D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798048-BF54-95DE-75C9-B9B9BE452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E72F7C-C5BF-6199-A645-A94F375D5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8ECCF87-A251-C674-CB37-6F36A888D4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529D454-666F-1F19-A06B-43948F394A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6E88F13-CB6D-359B-9739-7F037E38C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F01E7-8103-E44F-A22F-AA91E12B3E5F}" type="datetime1">
              <a:rPr lang="de-DE" smtClean="0"/>
              <a:t>20.08.25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288AF98-AA4F-8870-690B-863BFDD3F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7EB35C-4782-B9E5-77A7-42607F8B2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374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A90E9B-AC69-6400-4C7D-4AB6943F1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DF32C2-76EF-228D-94EB-76536B141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CC0B-E219-7640-8BBA-5F5818F24383}" type="datetime1">
              <a:rPr lang="de-DE" smtClean="0"/>
              <a:t>20.08.25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FEFDDF4-8DE9-3066-FD0A-8140AC87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8018A83-830A-C194-F92C-4FD6DDE76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5807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FB04472-201D-1B1E-A13C-CE9C1D585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55142-3D61-6143-B39A-94A735698D42}" type="datetime1">
              <a:rPr lang="de-DE" smtClean="0"/>
              <a:t>20.08.25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9183127-CDF2-2A81-9E54-A55214E98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42F40A0-DF39-BE24-3DD2-D1FB11B31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748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3DCE9F-37FB-43B4-7A57-AAE6B0B26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30FD6C-712F-5478-3285-673FB3EDB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3FFC0FD-10BE-B44A-4EF7-F3F62B85A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CE32305-2916-A383-1FB3-E7ABCFB2B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49F3E-4E1F-204E-82AF-1116756D6B42}" type="datetime1">
              <a:rPr lang="de-DE" smtClean="0"/>
              <a:t>20.08.25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9F72C3C-0D70-DE67-1D17-06758BAA1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D56A602-0D41-C418-6EB6-5AB89498D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096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BB4B42-60AB-E552-F94C-E9F48EF29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FECA4F0-3CDB-6418-AF0F-1411062650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0F6FC6C-377B-F6FA-7F16-CA59C61412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EE438C-988E-DE3A-0DEB-C3711D8BE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EEA2-9F17-1A44-88E0-1742A279C8C2}" type="datetime1">
              <a:rPr lang="de-DE" smtClean="0"/>
              <a:t>20.08.25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8DDE91D-CEA1-D839-EE7D-33D5A543D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489D4FB-89D2-8924-4CC4-0740056B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1014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D426F74-DF46-2D7B-3AB7-823A15290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595F52A-3C97-1C12-5F96-2013BF74D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4B58F1-14C0-1C7F-DE1F-113130B37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D6131F-8606-1649-85E3-BA874D506B73}" type="datetime1">
              <a:rPr lang="de-DE" smtClean="0"/>
              <a:t>20.08.25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4BE6F7-0C07-00BF-8FCF-54F0FDE98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AFC6F3-4A8F-43F4-4EF6-F860EB6C04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7B7A9C-6C4E-E84F-8A9C-4FED8D88CD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1501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F0D8DDC-173B-3866-4B99-ADC282364A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303" y="1432828"/>
            <a:ext cx="9613397" cy="1586211"/>
          </a:xfrm>
          <a:prstGeom prst="rect">
            <a:avLst/>
          </a:prstGeom>
        </p:spPr>
      </p:pic>
      <p:sp>
        <p:nvSpPr>
          <p:cNvPr id="28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014F4D-8B1D-2B60-D5B5-E272C3A6C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3464" y="2570563"/>
            <a:ext cx="8921672" cy="1713305"/>
          </a:xfrm>
        </p:spPr>
        <p:txBody>
          <a:bodyPr anchor="b">
            <a:normAutofit/>
          </a:bodyPr>
          <a:lstStyle/>
          <a:p>
            <a:r>
              <a:rPr lang="de-DE" sz="4400" b="1" dirty="0"/>
              <a:t>Schulentwicklung an der ASR Köln</a:t>
            </a:r>
            <a:br>
              <a:rPr lang="de-DE" sz="4400" b="1" dirty="0"/>
            </a:br>
            <a:r>
              <a:rPr lang="de-DE" sz="4400" b="1" dirty="0"/>
              <a:t>(Kurzfassung 20.08.2025)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1A3CFAC-D208-C4AA-E764-BD25431D50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3" y="5142305"/>
            <a:ext cx="7321298" cy="753165"/>
          </a:xfrm>
        </p:spPr>
        <p:txBody>
          <a:bodyPr anchor="t">
            <a:normAutofit/>
          </a:bodyPr>
          <a:lstStyle/>
          <a:p>
            <a:pPr algn="l"/>
            <a:r>
              <a:rPr lang="de-DE" dirty="0"/>
              <a:t>30.06.2025</a:t>
            </a:r>
          </a:p>
        </p:txBody>
      </p:sp>
    </p:spTree>
    <p:extLst>
      <p:ext uri="{BB962C8B-B14F-4D97-AF65-F5344CB8AC3E}">
        <p14:creationId xmlns:p14="http://schemas.microsoft.com/office/powerpoint/2010/main" val="3068460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C9E1A8-C4AF-29CC-3FBF-D9236B029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Didaktische Arbeit an der ASR</a:t>
            </a:r>
          </a:p>
        </p:txBody>
      </p:sp>
      <p:graphicFrame>
        <p:nvGraphicFramePr>
          <p:cNvPr id="8" name="Inhaltsplatzhalter 7">
            <a:extLst>
              <a:ext uri="{FF2B5EF4-FFF2-40B4-BE49-F238E27FC236}">
                <a16:creationId xmlns:a16="http://schemas.microsoft.com/office/drawing/2014/main" id="{743A0784-2CAA-D528-941B-2316D79D64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644307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2481285E-BC23-1FAB-9DAD-29BCF58DA728}"/>
              </a:ext>
            </a:extLst>
          </p:cNvPr>
          <p:cNvSpPr txBox="1"/>
          <p:nvPr/>
        </p:nvSpPr>
        <p:spPr>
          <a:xfrm>
            <a:off x="2507736" y="4513311"/>
            <a:ext cx="170380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1200" dirty="0"/>
              <a:t>Unterrichtsrundgänge </a:t>
            </a:r>
          </a:p>
          <a:p>
            <a:pPr lvl="0"/>
            <a:r>
              <a:rPr lang="de-DE" sz="1200" dirty="0"/>
              <a:t>und Nachbesprechung</a:t>
            </a:r>
          </a:p>
          <a:p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0DA6C65-BAA0-9562-7494-714C9D1542CB}"/>
              </a:ext>
            </a:extLst>
          </p:cNvPr>
          <p:cNvSpPr txBox="1"/>
          <p:nvPr/>
        </p:nvSpPr>
        <p:spPr>
          <a:xfrm>
            <a:off x="912223" y="2849659"/>
            <a:ext cx="14912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/>
              <a:t>Festlegung des</a:t>
            </a:r>
          </a:p>
          <a:p>
            <a:pPr algn="ctr"/>
            <a:r>
              <a:rPr lang="de-DE" sz="1200" dirty="0"/>
              <a:t> Ist-Standes/ </a:t>
            </a:r>
          </a:p>
          <a:p>
            <a:pPr algn="ctr"/>
            <a:r>
              <a:rPr lang="de-DE" sz="1200" dirty="0"/>
              <a:t>Bestandsaufnahme</a:t>
            </a:r>
          </a:p>
          <a:p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83AAEA4-7C48-7A8C-D41B-E11BAD443847}"/>
              </a:ext>
            </a:extLst>
          </p:cNvPr>
          <p:cNvSpPr txBox="1"/>
          <p:nvPr/>
        </p:nvSpPr>
        <p:spPr>
          <a:xfrm>
            <a:off x="4143535" y="2767280"/>
            <a:ext cx="207928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/>
              <a:t>Auftakttreffen planen,</a:t>
            </a:r>
          </a:p>
          <a:p>
            <a:pPr algn="ctr"/>
            <a:r>
              <a:rPr lang="de-DE" sz="1200" dirty="0"/>
              <a:t>Austausch mit Steuergruppe</a:t>
            </a:r>
          </a:p>
          <a:p>
            <a:pPr algn="ctr"/>
            <a:r>
              <a:rPr lang="de-DE" sz="1200" dirty="0"/>
              <a:t> Diagnostik </a:t>
            </a:r>
            <a:r>
              <a:rPr lang="de-DE" sz="1200" dirty="0">
                <a:sym typeface="Wingdings" pitchFamily="2" charset="2"/>
              </a:rPr>
              <a:t> Aufnahme in </a:t>
            </a:r>
          </a:p>
          <a:p>
            <a:pPr algn="ctr"/>
            <a:r>
              <a:rPr lang="de-DE" sz="1200" dirty="0">
                <a:sym typeface="Wingdings" pitchFamily="2" charset="2"/>
              </a:rPr>
              <a:t>die Zielsetzungen</a:t>
            </a:r>
            <a:endParaRPr lang="de-DE" sz="1200" dirty="0"/>
          </a:p>
          <a:p>
            <a:pPr lvl="0"/>
            <a:endParaRPr lang="de-DE" sz="1400" dirty="0"/>
          </a:p>
          <a:p>
            <a:endParaRPr lang="de-DE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019F833-AED8-3A95-C38F-CE4CC15AAD16}"/>
              </a:ext>
            </a:extLst>
          </p:cNvPr>
          <p:cNvSpPr txBox="1"/>
          <p:nvPr/>
        </p:nvSpPr>
        <p:spPr>
          <a:xfrm>
            <a:off x="5910944" y="4513311"/>
            <a:ext cx="1763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1200" dirty="0"/>
              <a:t>Auftakttreffen mit Fach-</a:t>
            </a:r>
          </a:p>
          <a:p>
            <a:pPr lvl="0" algn="ctr"/>
            <a:r>
              <a:rPr lang="de-DE" sz="1200" dirty="0"/>
              <a:t>vorsitzenden</a:t>
            </a:r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7BA1D86-DBDE-D089-00ED-1453797496EF}"/>
              </a:ext>
            </a:extLst>
          </p:cNvPr>
          <p:cNvSpPr txBox="1"/>
          <p:nvPr/>
        </p:nvSpPr>
        <p:spPr>
          <a:xfrm>
            <a:off x="7417076" y="2941992"/>
            <a:ext cx="241162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de-DE" sz="1200" dirty="0"/>
              <a:t>Fachkonferenzen mit konkreten</a:t>
            </a:r>
          </a:p>
          <a:p>
            <a:pPr lvl="0" algn="ctr"/>
            <a:r>
              <a:rPr lang="de-DE" sz="1200" dirty="0"/>
              <a:t> Aufgaben, Zielvereinbarungen</a:t>
            </a:r>
          </a:p>
          <a:p>
            <a:endParaRPr lang="de-DE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95E8C675-CB5A-452B-F424-35886CB32372}"/>
              </a:ext>
            </a:extLst>
          </p:cNvPr>
          <p:cNvSpPr txBox="1"/>
          <p:nvPr/>
        </p:nvSpPr>
        <p:spPr>
          <a:xfrm>
            <a:off x="9279375" y="3770461"/>
            <a:ext cx="2191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i="1" dirty="0"/>
              <a:t>Regelmäßige Fachkonferenzen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48B3EC1-5944-1610-1639-6CFDA0EAD944}"/>
              </a:ext>
            </a:extLst>
          </p:cNvPr>
          <p:cNvSpPr txBox="1"/>
          <p:nvPr/>
        </p:nvSpPr>
        <p:spPr>
          <a:xfrm>
            <a:off x="968069" y="1447713"/>
            <a:ext cx="2870792" cy="13311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150" dirty="0"/>
              <a:t>Schulinterne Lehrpläne überarbeiten: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50" dirty="0"/>
              <a:t>Alternative Prüfungsformate festlegen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50" dirty="0"/>
              <a:t>Demokratische Themen und  Methoden/Medien verankern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50" dirty="0"/>
              <a:t>Fortbildungsbedarf ermitteln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50" dirty="0"/>
              <a:t>Evaluation!</a:t>
            </a:r>
          </a:p>
          <a:p>
            <a:r>
              <a:rPr lang="de-DE" sz="1150" dirty="0"/>
              <a:t>+ standardisierte Archivierung (OneDrive)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6DEAE58-9E8C-DF99-AAB0-28F8542F3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15A144D-C3C2-0F2E-32FE-CDC2FFD5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0509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EB5B6-71C8-346E-03DB-252AE2D9F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FA26D63C-9892-DA8C-6DCC-766513451A9E}"/>
              </a:ext>
            </a:extLst>
          </p:cNvPr>
          <p:cNvSpPr txBox="1"/>
          <p:nvPr/>
        </p:nvSpPr>
        <p:spPr>
          <a:xfrm>
            <a:off x="643473" y="1017940"/>
            <a:ext cx="10905053" cy="624017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endParaRPr lang="de-DE" dirty="0">
              <a:latin typeface="+mj-lt"/>
            </a:endParaRPr>
          </a:p>
          <a:p>
            <a:pPr marL="450215" indent="-450215" algn="just"/>
            <a:r>
              <a:rPr lang="de-DE" sz="14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Achour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Sabine et al. (</a:t>
            </a:r>
            <a:r>
              <a:rPr lang="de-DE" sz="14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Hg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.) (2025). </a:t>
            </a:r>
            <a:r>
              <a:rPr lang="de-DE" sz="1400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Handbuch Demokratiebildung und Fachdidaktik. Band 1: Grundlagen und Querschnittsaufgaben. 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Schwalbach/</a:t>
            </a:r>
            <a:r>
              <a:rPr lang="de-DE" sz="14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Ts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.: Wochenschau.</a:t>
            </a:r>
          </a:p>
          <a:p>
            <a:pPr marL="450215" indent="-450215" algn="just"/>
            <a:r>
              <a:rPr lang="de-DE" sz="1400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Aghamiri</a:t>
            </a:r>
            <a:r>
              <a:rPr lang="de-DE" sz="1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Kathrin (2021). „Schule als ‚kleine‘ Gesellschaft. Mitbestimmungsrechte als demokratische Grundbedingung.“ </a:t>
            </a:r>
            <a:r>
              <a:rPr lang="de-DE" sz="14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Lernende Schule </a:t>
            </a:r>
            <a:r>
              <a:rPr lang="de-DE" sz="1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93, 4-6.</a:t>
            </a:r>
          </a:p>
          <a:p>
            <a:pPr marL="450215" indent="-450215" algn="just"/>
            <a:r>
              <a:rPr lang="de-DE" sz="1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Ebinger, Johanna (2023). </a:t>
            </a:r>
            <a:r>
              <a:rPr lang="de-DE" sz="14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Künstliche Intelligenz im Unterricht. Sprachgesteuerte KI praxisorientiert einsetzen. </a:t>
            </a:r>
            <a:r>
              <a:rPr lang="de-DE" sz="1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Berlin: Cornelsen.</a:t>
            </a:r>
          </a:p>
          <a:p>
            <a:pPr marL="450215" indent="-450215" algn="just"/>
            <a:r>
              <a:rPr lang="de-DE" sz="14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Furbach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Ulrich et al. (2024). </a:t>
            </a:r>
            <a:r>
              <a:rPr lang="de-DE" sz="1400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Künstliche Intelligenz für Lehrkräfte. Eine fachliche Einführung mit didaktischen Hinweisen. 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Wiesbaden: Springer.</a:t>
            </a:r>
          </a:p>
          <a:p>
            <a:pPr marL="450215" indent="-450215" algn="just"/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Kultusministerkonferenz (2018). “Demokratie als Ziel, Gegenstand und Praxis historisch-politischer Bildung und Erziehung in der Schule.“  Beschluss der Kultusministerkonferenz vom 06.03.2009 i. d. F. vom 11.10.2018. https://www.kmk.org/fileadmin/Dateien/veroeffentlichungen_beschluesse/2009/ 2009_03_06-Staerkung_ </a:t>
            </a:r>
            <a:r>
              <a:rPr lang="de-DE" sz="14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Demokratieerziehung.pdf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(25.06.2025).</a:t>
            </a:r>
          </a:p>
          <a:p>
            <a:pPr marL="450215" indent="-450215" algn="just"/>
            <a:r>
              <a:rPr lang="de-DE" sz="1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Kultusministerkonferenz (2024). „Handlungsempfehlung für die Bildungsverwaltung zum Umgang mit Künstlicher Intelligenz in schulischen Bildungsprozessen. https://www.kmk.org/fileadmin/veroeffentlichungen_beschluesse/2024/2024_10_10-Handlungsempfehlung-KI.pdf. </a:t>
            </a:r>
          </a:p>
          <a:p>
            <a:pPr marL="450215" indent="-450215" algn="just"/>
            <a:r>
              <a:rPr lang="de-DE" sz="1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(25.06.2025).</a:t>
            </a:r>
            <a:endParaRPr lang="de-DE" sz="1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450215" algn="just"/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Krüger, Verena-Fee (2023). „Demokratie leben lernen?! Warum, wofür, wann und wie? Schule als ein idealer Lern- und Lebensraum für Demokratie.“</a:t>
            </a:r>
          </a:p>
          <a:p>
            <a:pPr marL="450215" indent="-450215" algn="just"/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https://</a:t>
            </a:r>
            <a:r>
              <a:rPr lang="de-DE" sz="14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www.schulministerium.nrw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/demokratie-leben-lernen-warum-wofuer-wann-und-wie-schule-als-ein-idealer-lern-und-lebensraum-fuer (25.06.2025).</a:t>
            </a:r>
          </a:p>
          <a:p>
            <a:pPr marL="450215" indent="-450215" algn="just"/>
            <a:r>
              <a:rPr lang="de-DE" sz="1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Ministerium für Schule und Bildung des Landes Nordrhein-Westfalen (2023). „Umgang mit textgenerierenden KI-Systemen. Ein Handlungsleitfaden.“ </a:t>
            </a:r>
          </a:p>
          <a:p>
            <a:pPr marL="450215" indent="-450215" algn="just"/>
            <a:r>
              <a:rPr lang="de-DE" sz="1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https://www.schulministerium.nrw/system/files/media/document/file/handlungsleitfaden_ki_msb_nrw_230223.pdf. (25.06.2025).</a:t>
            </a:r>
          </a:p>
          <a:p>
            <a:pPr marL="450215" indent="-450215" algn="just"/>
            <a:r>
              <a:rPr lang="de-DE" sz="1400" dirty="0" err="1">
                <a:effectLst/>
                <a:latin typeface="+mj-lt"/>
              </a:rPr>
              <a:t>mmb</a:t>
            </a:r>
            <a:r>
              <a:rPr lang="de-DE" sz="1400" dirty="0">
                <a:effectLst/>
                <a:latin typeface="+mj-lt"/>
              </a:rPr>
              <a:t> Institut – Gesellschaft </a:t>
            </a:r>
            <a:r>
              <a:rPr lang="de-DE" sz="1400" dirty="0" err="1">
                <a:effectLst/>
                <a:latin typeface="+mj-lt"/>
              </a:rPr>
              <a:t>für</a:t>
            </a:r>
            <a:r>
              <a:rPr lang="de-DE" sz="1400" dirty="0">
                <a:effectLst/>
                <a:latin typeface="+mj-lt"/>
              </a:rPr>
              <a:t> Medien- und Kompetenzforschung mbH / Deutsches Forschungszentrum </a:t>
            </a:r>
            <a:r>
              <a:rPr lang="de-DE" sz="1400" dirty="0" err="1">
                <a:effectLst/>
                <a:latin typeface="+mj-lt"/>
              </a:rPr>
              <a:t>für</a:t>
            </a:r>
            <a:r>
              <a:rPr lang="de-DE" sz="1400" dirty="0">
                <a:effectLst/>
                <a:latin typeface="+mj-lt"/>
              </a:rPr>
              <a:t> </a:t>
            </a:r>
            <a:r>
              <a:rPr lang="de-DE" sz="1400" dirty="0" err="1">
                <a:effectLst/>
                <a:latin typeface="+mj-lt"/>
              </a:rPr>
              <a:t>Künstliche</a:t>
            </a:r>
            <a:r>
              <a:rPr lang="de-DE" sz="1400" dirty="0">
                <a:effectLst/>
                <a:latin typeface="+mj-lt"/>
              </a:rPr>
              <a:t> Intelligenz GmbH (DFKI) </a:t>
            </a:r>
            <a:r>
              <a:rPr lang="de-DE" sz="1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(2023). </a:t>
            </a:r>
            <a:r>
              <a:rPr lang="de-DE" sz="14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Schule und KI. Ein praxisorientierter Leitfaden. </a:t>
            </a:r>
            <a:r>
              <a:rPr lang="de-DE" sz="1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Bonn: </a:t>
            </a:r>
            <a:r>
              <a:rPr lang="de-DE" sz="1400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mmb</a:t>
            </a:r>
            <a:r>
              <a:rPr lang="de-DE" sz="1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de-DE" sz="1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450215" algn="just"/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Reinhardt, Volker et. al (2024).„Mehr Partizipation in die Schulen! Für eine demokratische Schul- und Unterrichtsentwicklung.“ In: </a:t>
            </a:r>
            <a:r>
              <a:rPr lang="de-DE" sz="1400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Lehren &amp; Lerne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 50(5), 24-29. </a:t>
            </a:r>
          </a:p>
          <a:p>
            <a:pPr marL="450215" indent="-450215" algn="just"/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Schöne, Helmar et al. (</a:t>
            </a:r>
            <a:r>
              <a:rPr lang="de-DE" sz="14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Hg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.) (2023). </a:t>
            </a:r>
            <a:r>
              <a:rPr lang="de-DE" sz="1400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Demokratiebildung in der Schule. Kontroversen um das Bildungsziel Demokratie. 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Schwalbach/</a:t>
            </a:r>
            <a:r>
              <a:rPr lang="de-DE" sz="14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Ts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Wochenschau.</a:t>
            </a:r>
          </a:p>
          <a:p>
            <a:pPr marL="450215" indent="-450215" algn="just"/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Ständige Wissenschaftliche Kommission der Kultusministerkonferenz (2024). </a:t>
            </a:r>
            <a:r>
              <a:rPr lang="de-DE" sz="1400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“Large Language Models und ihre Potenziale im Bildungssystem. Impulspapier der Ständigen Wissenschaftlichen Kommission der Kultusministerkonferenz. </a:t>
            </a:r>
            <a:r>
              <a:rPr lang="de-DE" sz="1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Bonn: Ständige Wissenschaftliche Kommission der Kultusministerkonferenz.</a:t>
            </a:r>
          </a:p>
          <a:p>
            <a:r>
              <a:rPr lang="de-DE" sz="135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A6DAD4B-EE28-33C7-340E-EF0A9A171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73" y="355158"/>
            <a:ext cx="10515600" cy="1325563"/>
          </a:xfrm>
        </p:spPr>
        <p:txBody>
          <a:bodyPr/>
          <a:lstStyle/>
          <a:p>
            <a:r>
              <a:rPr lang="de-DE" b="1" dirty="0"/>
              <a:t>Literatur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F33F05F-122E-E602-5CD4-14AA26BC1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F9188AA-7978-33BE-8467-D97059C62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7183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FB212-640D-9523-D8EE-D67E60D9E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EF878FFA-5321-3477-BB57-9D826A4766B7}"/>
              </a:ext>
            </a:extLst>
          </p:cNvPr>
          <p:cNvSpPr txBox="1"/>
          <p:nvPr/>
        </p:nvSpPr>
        <p:spPr>
          <a:xfrm>
            <a:off x="815248" y="1772190"/>
            <a:ext cx="10399923" cy="9787295"/>
          </a:xfrm>
          <a:prstGeom prst="rect">
            <a:avLst/>
          </a:prstGeom>
          <a:noFill/>
        </p:spPr>
        <p:txBody>
          <a:bodyPr wrap="square" numCol="3" spcCol="540000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Standorttyp 9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Sozialindex 5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ca. 95% Schüler*Innen mit Migrationshintergrund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erkunftssprachlich sowie kulturell diverses Kollegium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Gemeinsames Lernen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Gebundener Ganztag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AG-Angebot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Konzept Lernzeiten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Konzept Lernbüro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Konzept Silentium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QuisS</a:t>
            </a:r>
            <a:r>
              <a:rPr lang="de-DE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-Schule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Team-Anti-Mobbing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Ausbildungsbeauftragte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Digitalisierungskonzept und Distanzlernkonzept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Fortbildungsbelange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Krisen-Interventions-Team</a:t>
            </a:r>
            <a:endParaRPr lang="de-DE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Klassenrat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Online-Auftritt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Schule ohne Rassismus – Schule mit Courage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Studien- und Berufsorientierung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Zu-Spät-Komm-Raum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Soziales Lernen 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Erlebnispädagogik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Fahrtenkonzept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Förderverein</a:t>
            </a:r>
          </a:p>
          <a:p>
            <a:pPr marL="457200" lvl="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Startchancen-Schule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Schulseelsorge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BeratungslehrerInnen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Streitschlichtung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Schweigeminuten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Sprachfördergruppe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Schulsozialarbeit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  Informationsabend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  Kennenlernnachmittag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  Tag der offenen Tür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B473100-E114-99FA-67CA-3A4E3A6450C7}"/>
              </a:ext>
            </a:extLst>
          </p:cNvPr>
          <p:cNvSpPr/>
          <p:nvPr/>
        </p:nvSpPr>
        <p:spPr>
          <a:xfrm>
            <a:off x="598911" y="1607196"/>
            <a:ext cx="3831074" cy="2221853"/>
          </a:xfrm>
          <a:prstGeom prst="ellipse">
            <a:avLst/>
          </a:prstGeom>
          <a:noFill/>
          <a:ln w="76200">
            <a:solidFill>
              <a:srgbClr val="E8FC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57AC7CC-5853-21D7-B9EC-4DB9E898B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715" y="592212"/>
            <a:ext cx="10506456" cy="1014984"/>
          </a:xfrm>
        </p:spPr>
        <p:txBody>
          <a:bodyPr anchor="b">
            <a:normAutofit fontScale="90000"/>
          </a:bodyPr>
          <a:lstStyle/>
          <a:p>
            <a:r>
              <a:rPr lang="de-DE" dirty="0"/>
              <a:t>Schulspezifische Rahmenbedingungen und Ressourcen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293ED74-B141-5D9A-0F8E-10455474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3917F1-2E76-79C6-4D40-83016DB6D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7112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9295DBF-1237-2DDA-320B-383CB48C6B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de-DE" sz="7200" b="1" dirty="0"/>
              <a:t>Entwicklungsziele</a:t>
            </a:r>
            <a:br>
              <a:rPr lang="de-DE" sz="7200" b="1" dirty="0"/>
            </a:br>
            <a:r>
              <a:rPr lang="de-DE" sz="7200" b="1" dirty="0"/>
              <a:t>Schulentwicklung</a:t>
            </a:r>
            <a:br>
              <a:rPr lang="de-DE" sz="7200" b="1" dirty="0"/>
            </a:br>
            <a:r>
              <a:rPr lang="de-DE" sz="7200" b="1" dirty="0"/>
              <a:t>an der ASR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51FF0858-5970-0C81-2CCE-90BDAB556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rmAutofit fontScale="92500"/>
          </a:bodyPr>
          <a:lstStyle/>
          <a:p>
            <a:r>
              <a:rPr lang="de-DE" sz="4000" b="1" i="1" dirty="0"/>
              <a:t>Zukunftsgewandt, weltoffen, erfolgreich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4340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E9E0A-B256-4D8C-3DB2-34F945EEC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82327E09-CB1F-CD9F-DA21-E2993E20CE8D}"/>
              </a:ext>
            </a:extLst>
          </p:cNvPr>
          <p:cNvGrpSpPr/>
          <p:nvPr/>
        </p:nvGrpSpPr>
        <p:grpSpPr>
          <a:xfrm>
            <a:off x="1814380" y="1770481"/>
            <a:ext cx="8563239" cy="4739678"/>
            <a:chOff x="1812680" y="1311080"/>
            <a:chExt cx="8563239" cy="4739678"/>
          </a:xfrm>
        </p:grpSpPr>
        <p:sp>
          <p:nvSpPr>
            <p:cNvPr id="56" name="Rechteck 55">
              <a:extLst>
                <a:ext uri="{FF2B5EF4-FFF2-40B4-BE49-F238E27FC236}">
                  <a16:creationId xmlns:a16="http://schemas.microsoft.com/office/drawing/2014/main" id="{ECC07E81-84B4-3630-ACF1-BAA229EB21E7}"/>
                </a:ext>
              </a:extLst>
            </p:cNvPr>
            <p:cNvSpPr/>
            <p:nvPr/>
          </p:nvSpPr>
          <p:spPr>
            <a:xfrm>
              <a:off x="1812680" y="5560826"/>
              <a:ext cx="8563239" cy="4899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Schulprogramm, Didaktisches Konzept, Fortbildungskonzept, ... </a:t>
              </a:r>
            </a:p>
          </p:txBody>
        </p:sp>
        <p:sp>
          <p:nvSpPr>
            <p:cNvPr id="57" name="Rechteck 56">
              <a:extLst>
                <a:ext uri="{FF2B5EF4-FFF2-40B4-BE49-F238E27FC236}">
                  <a16:creationId xmlns:a16="http://schemas.microsoft.com/office/drawing/2014/main" id="{07790404-5108-201A-9815-41D833C8EEA6}"/>
                </a:ext>
              </a:extLst>
            </p:cNvPr>
            <p:cNvSpPr/>
            <p:nvPr/>
          </p:nvSpPr>
          <p:spPr>
            <a:xfrm>
              <a:off x="5087249" y="5163944"/>
              <a:ext cx="1936302" cy="1117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58" name="Rechteck 57">
              <a:extLst>
                <a:ext uri="{FF2B5EF4-FFF2-40B4-BE49-F238E27FC236}">
                  <a16:creationId xmlns:a16="http://schemas.microsoft.com/office/drawing/2014/main" id="{A37E3FCC-DD44-C294-FB90-83C8570F8FC8}"/>
                </a:ext>
              </a:extLst>
            </p:cNvPr>
            <p:cNvSpPr/>
            <p:nvPr/>
          </p:nvSpPr>
          <p:spPr>
            <a:xfrm>
              <a:off x="7854455" y="5179486"/>
              <a:ext cx="1936302" cy="1117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59" name="Rechteck 58">
              <a:extLst>
                <a:ext uri="{FF2B5EF4-FFF2-40B4-BE49-F238E27FC236}">
                  <a16:creationId xmlns:a16="http://schemas.microsoft.com/office/drawing/2014/main" id="{F0257546-6CC6-2605-C0F6-5011E5E05AF6}"/>
                </a:ext>
              </a:extLst>
            </p:cNvPr>
            <p:cNvSpPr/>
            <p:nvPr/>
          </p:nvSpPr>
          <p:spPr>
            <a:xfrm>
              <a:off x="2320042" y="5174768"/>
              <a:ext cx="1936302" cy="1117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60" name="Rechteck 59">
              <a:extLst>
                <a:ext uri="{FF2B5EF4-FFF2-40B4-BE49-F238E27FC236}">
                  <a16:creationId xmlns:a16="http://schemas.microsoft.com/office/drawing/2014/main" id="{04984082-38C0-867D-B535-FCE950D8D8AC}"/>
                </a:ext>
              </a:extLst>
            </p:cNvPr>
            <p:cNvSpPr/>
            <p:nvPr/>
          </p:nvSpPr>
          <p:spPr>
            <a:xfrm>
              <a:off x="2479555" y="2427976"/>
              <a:ext cx="1617279" cy="272667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 b="1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b="1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Fortentwicklung Digitalisierung von Schule und Unterricht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Effizienter Einsatz von und sinnvoller Umgang mit KI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Implementierung neuer Prüfungsformate 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Medienkompetenz</a:t>
              </a:r>
            </a:p>
            <a:p>
              <a:pPr algn="ctr"/>
              <a:endParaRPr lang="de-DE" sz="1050" b="1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50" b="1" dirty="0">
                <a:solidFill>
                  <a:schemeClr val="tx1"/>
                </a:solidFill>
              </a:endParaRPr>
            </a:p>
            <a:p>
              <a:pPr algn="ctr"/>
              <a:endParaRPr lang="de-DE" sz="1050" b="1" dirty="0">
                <a:solidFill>
                  <a:schemeClr val="tx1"/>
                </a:solidFill>
              </a:endParaRPr>
            </a:p>
            <a:p>
              <a:pPr algn="ctr"/>
              <a:endParaRPr lang="de-DE" sz="1000" b="1" dirty="0">
                <a:solidFill>
                  <a:schemeClr val="tx1"/>
                </a:solidFill>
              </a:endParaRPr>
            </a:p>
          </p:txBody>
        </p:sp>
        <p:sp>
          <p:nvSpPr>
            <p:cNvPr id="61" name="Trapez 60">
              <a:extLst>
                <a:ext uri="{FF2B5EF4-FFF2-40B4-BE49-F238E27FC236}">
                  <a16:creationId xmlns:a16="http://schemas.microsoft.com/office/drawing/2014/main" id="{266BFD97-5600-078F-89A5-94F87187FD65}"/>
                </a:ext>
              </a:extLst>
            </p:cNvPr>
            <p:cNvSpPr/>
            <p:nvPr/>
          </p:nvSpPr>
          <p:spPr>
            <a:xfrm>
              <a:off x="1812680" y="1311080"/>
              <a:ext cx="8563239" cy="459035"/>
            </a:xfrm>
            <a:prstGeom prst="trapezoid">
              <a:avLst>
                <a:gd name="adj" fmla="val 103387"/>
              </a:avLst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dirty="0">
                  <a:solidFill>
                    <a:schemeClr val="tx1"/>
                  </a:solidFill>
                </a:rPr>
                <a:t>Albert-Schweitzer-Realschule zu Köln-Ostheim</a:t>
              </a:r>
            </a:p>
          </p:txBody>
        </p:sp>
        <p:sp>
          <p:nvSpPr>
            <p:cNvPr id="62" name="Rechteck 61">
              <a:extLst>
                <a:ext uri="{FF2B5EF4-FFF2-40B4-BE49-F238E27FC236}">
                  <a16:creationId xmlns:a16="http://schemas.microsoft.com/office/drawing/2014/main" id="{69479AB8-DA06-2DEC-6290-F1DFD7E19D79}"/>
                </a:ext>
              </a:extLst>
            </p:cNvPr>
            <p:cNvSpPr/>
            <p:nvPr/>
          </p:nvSpPr>
          <p:spPr>
            <a:xfrm>
              <a:off x="5246761" y="2397008"/>
              <a:ext cx="1617279" cy="273812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Bildung zu mündiger Teilhabe an Demokratie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Förderung von toleranter Partizipation an Kultur und Gesellschaft</a:t>
              </a: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100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</p:txBody>
        </p:sp>
        <p:sp>
          <p:nvSpPr>
            <p:cNvPr id="63" name="Rechteck 62">
              <a:extLst>
                <a:ext uri="{FF2B5EF4-FFF2-40B4-BE49-F238E27FC236}">
                  <a16:creationId xmlns:a16="http://schemas.microsoft.com/office/drawing/2014/main" id="{9DCFE976-1AEE-9342-DAAA-9F87A8428757}"/>
                </a:ext>
              </a:extLst>
            </p:cNvPr>
            <p:cNvSpPr/>
            <p:nvPr/>
          </p:nvSpPr>
          <p:spPr>
            <a:xfrm>
              <a:off x="8013966" y="2419723"/>
              <a:ext cx="1617279" cy="272667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effiziente Lehr-Lern-Prozesse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individuelle Bildungs- sowie Erziehungsarbeit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Fortentwicklung didaktisches Konzept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transparente, verbindliche sowie entlastende Lehrpraxis</a:t>
              </a:r>
            </a:p>
          </p:txBody>
        </p:sp>
        <p:sp>
          <p:nvSpPr>
            <p:cNvPr id="64" name="Manuelle Verarbeitung 63">
              <a:extLst>
                <a:ext uri="{FF2B5EF4-FFF2-40B4-BE49-F238E27FC236}">
                  <a16:creationId xmlns:a16="http://schemas.microsoft.com/office/drawing/2014/main" id="{1E153DD2-C5DD-AF57-7B24-CCFE0FA9BAEE}"/>
                </a:ext>
              </a:extLst>
            </p:cNvPr>
            <p:cNvSpPr/>
            <p:nvPr/>
          </p:nvSpPr>
          <p:spPr>
            <a:xfrm>
              <a:off x="4702194" y="1795801"/>
              <a:ext cx="2706411" cy="574502"/>
            </a:xfrm>
            <a:prstGeom prst="flowChartManualOperation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i="1" dirty="0">
                  <a:solidFill>
                    <a:schemeClr val="tx1"/>
                  </a:solidFill>
                </a:rPr>
                <a:t>weltoffen</a:t>
              </a:r>
            </a:p>
          </p:txBody>
        </p:sp>
        <p:sp>
          <p:nvSpPr>
            <p:cNvPr id="65" name="Manuelle Verarbeitung 64">
              <a:extLst>
                <a:ext uri="{FF2B5EF4-FFF2-40B4-BE49-F238E27FC236}">
                  <a16:creationId xmlns:a16="http://schemas.microsoft.com/office/drawing/2014/main" id="{9716A990-B0FC-9C6A-16B2-63127DD730E1}"/>
                </a:ext>
              </a:extLst>
            </p:cNvPr>
            <p:cNvSpPr/>
            <p:nvPr/>
          </p:nvSpPr>
          <p:spPr>
            <a:xfrm>
              <a:off x="7469400" y="1813556"/>
              <a:ext cx="2706411" cy="574502"/>
            </a:xfrm>
            <a:prstGeom prst="flowChartManualOperation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i="1" dirty="0">
                  <a:solidFill>
                    <a:schemeClr val="tx1"/>
                  </a:solidFill>
                </a:rPr>
                <a:t>erfolgreich</a:t>
              </a:r>
            </a:p>
          </p:txBody>
        </p:sp>
        <p:sp>
          <p:nvSpPr>
            <p:cNvPr id="66" name="Rechteck 65">
              <a:extLst>
                <a:ext uri="{FF2B5EF4-FFF2-40B4-BE49-F238E27FC236}">
                  <a16:creationId xmlns:a16="http://schemas.microsoft.com/office/drawing/2014/main" id="{D21B449E-A6DF-5ACE-27C1-BD3D11244329}"/>
                </a:ext>
              </a:extLst>
            </p:cNvPr>
            <p:cNvSpPr/>
            <p:nvPr/>
          </p:nvSpPr>
          <p:spPr>
            <a:xfrm>
              <a:off x="2197469" y="5314071"/>
              <a:ext cx="2181447" cy="22889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/>
                </a:solidFill>
              </a:endParaRPr>
            </a:p>
          </p:txBody>
        </p:sp>
        <p:sp>
          <p:nvSpPr>
            <p:cNvPr id="67" name="Rechteck 66">
              <a:extLst>
                <a:ext uri="{FF2B5EF4-FFF2-40B4-BE49-F238E27FC236}">
                  <a16:creationId xmlns:a16="http://schemas.microsoft.com/office/drawing/2014/main" id="{51A8B3E7-DC83-5999-4191-442F3706CB47}"/>
                </a:ext>
              </a:extLst>
            </p:cNvPr>
            <p:cNvSpPr/>
            <p:nvPr/>
          </p:nvSpPr>
          <p:spPr>
            <a:xfrm>
              <a:off x="5003575" y="5303807"/>
              <a:ext cx="2181447" cy="22889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68" name="Rechteck 67">
              <a:extLst>
                <a:ext uri="{FF2B5EF4-FFF2-40B4-BE49-F238E27FC236}">
                  <a16:creationId xmlns:a16="http://schemas.microsoft.com/office/drawing/2014/main" id="{54BE1BC6-97CE-B6DD-8B9D-2F2A9F1E4D74}"/>
                </a:ext>
              </a:extLst>
            </p:cNvPr>
            <p:cNvSpPr/>
            <p:nvPr/>
          </p:nvSpPr>
          <p:spPr>
            <a:xfrm>
              <a:off x="7731881" y="5301552"/>
              <a:ext cx="2181447" cy="22889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69" name="Manuelle Verarbeitung 68">
              <a:extLst>
                <a:ext uri="{FF2B5EF4-FFF2-40B4-BE49-F238E27FC236}">
                  <a16:creationId xmlns:a16="http://schemas.microsoft.com/office/drawing/2014/main" id="{C1A73094-85AA-25CB-88AD-CFA015A93408}"/>
                </a:ext>
              </a:extLst>
            </p:cNvPr>
            <p:cNvSpPr/>
            <p:nvPr/>
          </p:nvSpPr>
          <p:spPr>
            <a:xfrm>
              <a:off x="1914923" y="1811795"/>
              <a:ext cx="2706411" cy="574502"/>
            </a:xfrm>
            <a:prstGeom prst="flowChartManualOperation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i="1" dirty="0">
                  <a:solidFill>
                    <a:schemeClr val="tx1"/>
                  </a:solidFill>
                </a:rPr>
                <a:t>zukunftsgewandt</a:t>
              </a:r>
            </a:p>
          </p:txBody>
        </p:sp>
      </p:grpSp>
      <p:sp>
        <p:nvSpPr>
          <p:cNvPr id="3" name="Titel 1">
            <a:extLst>
              <a:ext uri="{FF2B5EF4-FFF2-40B4-BE49-F238E27FC236}">
                <a16:creationId xmlns:a16="http://schemas.microsoft.com/office/drawing/2014/main" id="{9A27C3CB-F4C5-B75A-38E0-5A37F5685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289" y="551130"/>
            <a:ext cx="10177417" cy="74073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de-DE" sz="5600" b="1" dirty="0"/>
              <a:t>Die drei Hauptsäulen der Schulentwicklung an der ASR Köln</a:t>
            </a:r>
            <a:endParaRPr lang="de-DE" sz="5600" i="1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773587-C624-A07D-DA1D-D1463234D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4A97A89-AE69-B95E-98E5-F21E43890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2786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65A43C5-DCF9-805C-8FDA-2D2B549E7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779785"/>
            <a:ext cx="8074815" cy="740730"/>
          </a:xfrm>
        </p:spPr>
        <p:txBody>
          <a:bodyPr anchor="ctr">
            <a:normAutofit fontScale="90000"/>
          </a:bodyPr>
          <a:lstStyle/>
          <a:p>
            <a:r>
              <a:rPr lang="de-DE" sz="5600" b="1" dirty="0"/>
              <a:t>Zukunftsgewandte Schule</a:t>
            </a:r>
            <a:br>
              <a:rPr lang="de-DE" sz="5600" dirty="0"/>
            </a:br>
            <a:r>
              <a:rPr lang="de-DE" sz="2000" i="1" dirty="0"/>
              <a:t>(Digitalisierung, KI, neue Prüfungsformate)</a:t>
            </a:r>
            <a:endParaRPr lang="de-DE" sz="5600" i="1" dirty="0"/>
          </a:p>
        </p:txBody>
      </p:sp>
      <p:graphicFrame>
        <p:nvGraphicFramePr>
          <p:cNvPr id="11" name="Inhaltsplatzhalter 10">
            <a:extLst>
              <a:ext uri="{FF2B5EF4-FFF2-40B4-BE49-F238E27FC236}">
                <a16:creationId xmlns:a16="http://schemas.microsoft.com/office/drawing/2014/main" id="{EA803A02-176D-2DC2-0F3B-D74E6C5313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2398043"/>
              </p:ext>
            </p:extLst>
          </p:nvPr>
        </p:nvGraphicFramePr>
        <p:xfrm>
          <a:off x="3350082" y="2130770"/>
          <a:ext cx="8074814" cy="3947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CFF827BB-49DE-10FB-8F3B-9E1EACEB2E4E}"/>
              </a:ext>
            </a:extLst>
          </p:cNvPr>
          <p:cNvGrpSpPr/>
          <p:nvPr/>
        </p:nvGrpSpPr>
        <p:grpSpPr>
          <a:xfrm>
            <a:off x="654539" y="2130770"/>
            <a:ext cx="2960742" cy="3913956"/>
            <a:chOff x="641774" y="2143790"/>
            <a:chExt cx="2706411" cy="3731168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4935A546-DD15-F239-87E3-339585BDA048}"/>
                </a:ext>
              </a:extLst>
            </p:cNvPr>
            <p:cNvSpPr/>
            <p:nvPr/>
          </p:nvSpPr>
          <p:spPr>
            <a:xfrm>
              <a:off x="1046893" y="5506763"/>
              <a:ext cx="1936302" cy="1117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76E26488-2CE5-19EF-8116-DD218827E590}"/>
                </a:ext>
              </a:extLst>
            </p:cNvPr>
            <p:cNvSpPr/>
            <p:nvPr/>
          </p:nvSpPr>
          <p:spPr>
            <a:xfrm>
              <a:off x="1206406" y="2759971"/>
              <a:ext cx="1617279" cy="272667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 b="1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b="1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Fortentwicklung Digitalisierung von Schule und Unterricht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Effizienter Einsatz von und sinnvoller Umgang mit KI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Implementierung neuer Prüfungsformate 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Medienkompetenz</a:t>
              </a:r>
            </a:p>
            <a:p>
              <a:pPr algn="ctr"/>
              <a:endParaRPr lang="de-DE" sz="1050" b="1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50" b="1" dirty="0">
                <a:solidFill>
                  <a:schemeClr val="tx1"/>
                </a:solidFill>
              </a:endParaRPr>
            </a:p>
            <a:p>
              <a:pPr algn="ctr"/>
              <a:endParaRPr lang="de-DE" sz="1050" b="1" dirty="0">
                <a:solidFill>
                  <a:schemeClr val="tx1"/>
                </a:solidFill>
              </a:endParaRPr>
            </a:p>
            <a:p>
              <a:pPr algn="ctr"/>
              <a:endParaRPr lang="de-DE" sz="10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0D031BE7-8708-E0C6-D438-2CFBE9C34211}"/>
                </a:ext>
              </a:extLst>
            </p:cNvPr>
            <p:cNvSpPr/>
            <p:nvPr/>
          </p:nvSpPr>
          <p:spPr>
            <a:xfrm>
              <a:off x="924320" y="5646066"/>
              <a:ext cx="2181447" cy="22889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/>
                </a:solidFill>
              </a:endParaRPr>
            </a:p>
          </p:txBody>
        </p:sp>
        <p:sp>
          <p:nvSpPr>
            <p:cNvPr id="6" name="Manuelle Verarbeitung 5">
              <a:extLst>
                <a:ext uri="{FF2B5EF4-FFF2-40B4-BE49-F238E27FC236}">
                  <a16:creationId xmlns:a16="http://schemas.microsoft.com/office/drawing/2014/main" id="{E090E99C-E061-57F7-C41E-FA521AE0EDE4}"/>
                </a:ext>
              </a:extLst>
            </p:cNvPr>
            <p:cNvSpPr/>
            <p:nvPr/>
          </p:nvSpPr>
          <p:spPr>
            <a:xfrm>
              <a:off x="641774" y="2143790"/>
              <a:ext cx="2706411" cy="574502"/>
            </a:xfrm>
            <a:prstGeom prst="flowChartManualOperation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dirty="0">
                  <a:solidFill>
                    <a:schemeClr val="tx1"/>
                  </a:solidFill>
                </a:rPr>
                <a:t>I</a:t>
              </a:r>
            </a:p>
            <a:p>
              <a:pPr algn="ctr"/>
              <a:r>
                <a:rPr lang="de-DE" sz="1400" b="1" i="1" dirty="0">
                  <a:solidFill>
                    <a:schemeClr val="tx1"/>
                  </a:solidFill>
                </a:rPr>
                <a:t>zukunftsgewandt</a:t>
              </a:r>
            </a:p>
          </p:txBody>
        </p:sp>
      </p:grp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B98B638F-88FC-B06B-51D4-2ECCC560B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DB67E933-5307-249B-9AC6-1693BF614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314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1EB783-11C4-AF8D-14A9-17B0D59C0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D9A761E-9BA2-94FC-F97B-4961B5C88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3FBEB5C0-3BD1-3E5C-B734-E665552CB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A16E72-1380-FB51-BBFB-6CACDBADA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BEE067B-B643-6A6A-7A44-0504BB948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791360"/>
            <a:ext cx="8074815" cy="740730"/>
          </a:xfrm>
        </p:spPr>
        <p:txBody>
          <a:bodyPr anchor="ctr">
            <a:normAutofit fontScale="90000"/>
          </a:bodyPr>
          <a:lstStyle/>
          <a:p>
            <a:r>
              <a:rPr lang="de-DE" sz="5600" b="1" dirty="0"/>
              <a:t>Weltoffene Schule</a:t>
            </a:r>
            <a:br>
              <a:rPr lang="de-DE" sz="5600" dirty="0"/>
            </a:br>
            <a:r>
              <a:rPr lang="de-DE" sz="2000" i="1" dirty="0"/>
              <a:t>(Demokratie, Partizipation, Toleranz)</a:t>
            </a:r>
            <a:endParaRPr lang="de-DE" sz="5600" i="1" dirty="0"/>
          </a:p>
        </p:txBody>
      </p:sp>
      <p:graphicFrame>
        <p:nvGraphicFramePr>
          <p:cNvPr id="11" name="Inhaltsplatzhalter 10">
            <a:extLst>
              <a:ext uri="{FF2B5EF4-FFF2-40B4-BE49-F238E27FC236}">
                <a16:creationId xmlns:a16="http://schemas.microsoft.com/office/drawing/2014/main" id="{A61164D3-275E-81B2-7E20-CFE0D3DF6B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527447"/>
              </p:ext>
            </p:extLst>
          </p:nvPr>
        </p:nvGraphicFramePr>
        <p:xfrm>
          <a:off x="3182931" y="2153750"/>
          <a:ext cx="8188255" cy="3955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3DEDB62-D941-8EDA-F8BB-CC26A0CBE012}"/>
              </a:ext>
            </a:extLst>
          </p:cNvPr>
          <p:cNvGrpSpPr/>
          <p:nvPr/>
        </p:nvGrpSpPr>
        <p:grpSpPr>
          <a:xfrm>
            <a:off x="682108" y="2153750"/>
            <a:ext cx="2874607" cy="3955465"/>
            <a:chOff x="740673" y="2155365"/>
            <a:chExt cx="2706411" cy="3728052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58BBD17E-D1F2-2C6D-DCEF-8C3ACB25EB45}"/>
                </a:ext>
              </a:extLst>
            </p:cNvPr>
            <p:cNvSpPr/>
            <p:nvPr/>
          </p:nvSpPr>
          <p:spPr>
            <a:xfrm>
              <a:off x="1125728" y="5514662"/>
              <a:ext cx="1936302" cy="1117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392AFD16-5022-E852-4F8A-068564D7EC17}"/>
                </a:ext>
              </a:extLst>
            </p:cNvPr>
            <p:cNvSpPr/>
            <p:nvPr/>
          </p:nvSpPr>
          <p:spPr>
            <a:xfrm>
              <a:off x="1285240" y="2747726"/>
              <a:ext cx="1617279" cy="273812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Bildung zu mündiger Teilhabe an Demokratie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Förderung von toleranter Partizipation an Kultur und Gesellschaft</a:t>
              </a: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100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</p:txBody>
        </p:sp>
        <p:sp>
          <p:nvSpPr>
            <p:cNvPr id="5" name="Manuelle Verarbeitung 4">
              <a:extLst>
                <a:ext uri="{FF2B5EF4-FFF2-40B4-BE49-F238E27FC236}">
                  <a16:creationId xmlns:a16="http://schemas.microsoft.com/office/drawing/2014/main" id="{B6B61DC7-5DD7-F792-D9E9-F8079F2F9A47}"/>
                </a:ext>
              </a:extLst>
            </p:cNvPr>
            <p:cNvSpPr/>
            <p:nvPr/>
          </p:nvSpPr>
          <p:spPr>
            <a:xfrm>
              <a:off x="740673" y="2155365"/>
              <a:ext cx="2706411" cy="574502"/>
            </a:xfrm>
            <a:prstGeom prst="flowChartManualOperation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dirty="0">
                  <a:solidFill>
                    <a:schemeClr val="tx1"/>
                  </a:solidFill>
                </a:rPr>
                <a:t>II</a:t>
              </a:r>
            </a:p>
            <a:p>
              <a:pPr algn="ctr"/>
              <a:r>
                <a:rPr lang="de-DE" sz="1400" b="1" i="1" dirty="0">
                  <a:solidFill>
                    <a:schemeClr val="tx1"/>
                  </a:solidFill>
                </a:rPr>
                <a:t>weltoffen</a:t>
              </a:r>
            </a:p>
          </p:txBody>
        </p:sp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13084768-8FA1-BC71-5A26-244264B1C53C}"/>
                </a:ext>
              </a:extLst>
            </p:cNvPr>
            <p:cNvSpPr/>
            <p:nvPr/>
          </p:nvSpPr>
          <p:spPr>
            <a:xfrm>
              <a:off x="1042054" y="5654525"/>
              <a:ext cx="2181447" cy="22889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</p:grp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241E7B2F-9645-547B-4071-C344C4BE4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24DC4581-472E-9066-0CDA-C1CDAF68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3823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B8B5B0-C6EA-39EE-D376-D8B845A5D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ABB9DC-089C-9626-A4BC-C340F4F94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7B3BA2C-16CE-9438-16A5-072C994F8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128DBB-2BB1-047A-CB73-E32A7817EA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C556EB-2CD8-0CE8-1F42-B6F79DCA3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791360"/>
            <a:ext cx="8074815" cy="740730"/>
          </a:xfrm>
        </p:spPr>
        <p:txBody>
          <a:bodyPr anchor="ctr">
            <a:normAutofit fontScale="90000"/>
          </a:bodyPr>
          <a:lstStyle/>
          <a:p>
            <a:r>
              <a:rPr lang="de-DE" sz="5600" b="1" dirty="0"/>
              <a:t>Erfolgreiche Schule</a:t>
            </a:r>
            <a:br>
              <a:rPr lang="de-DE" sz="5600" dirty="0"/>
            </a:br>
            <a:r>
              <a:rPr lang="de-DE" sz="2000" i="1" dirty="0"/>
              <a:t>(Lehr-Lern-Prozesse, Bildungs- und Erziehungsarbeit, didaktisches Konzept)</a:t>
            </a:r>
            <a:endParaRPr lang="de-DE" sz="5600" i="1" dirty="0"/>
          </a:p>
        </p:txBody>
      </p:sp>
      <p:graphicFrame>
        <p:nvGraphicFramePr>
          <p:cNvPr id="11" name="Inhaltsplatzhalter 10">
            <a:extLst>
              <a:ext uri="{FF2B5EF4-FFF2-40B4-BE49-F238E27FC236}">
                <a16:creationId xmlns:a16="http://schemas.microsoft.com/office/drawing/2014/main" id="{BC521107-7D76-6D40-9DC0-D00AE061BD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224341"/>
              </p:ext>
            </p:extLst>
          </p:nvPr>
        </p:nvGraphicFramePr>
        <p:xfrm>
          <a:off x="3533125" y="2159201"/>
          <a:ext cx="8806887" cy="38312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4BC9A585-8BA9-4A0B-A7B1-883F1AEC52BA}"/>
              </a:ext>
            </a:extLst>
          </p:cNvPr>
          <p:cNvGrpSpPr/>
          <p:nvPr/>
        </p:nvGrpSpPr>
        <p:grpSpPr>
          <a:xfrm>
            <a:off x="641774" y="2235386"/>
            <a:ext cx="2843251" cy="3831254"/>
            <a:chOff x="7469400" y="1813556"/>
            <a:chExt cx="2706411" cy="3716888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570E60EF-A498-4B00-B1A9-DA2A39A47E61}"/>
                </a:ext>
              </a:extLst>
            </p:cNvPr>
            <p:cNvSpPr/>
            <p:nvPr/>
          </p:nvSpPr>
          <p:spPr>
            <a:xfrm>
              <a:off x="7854455" y="5179486"/>
              <a:ext cx="1936302" cy="1117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541BF102-23F6-42DD-45CD-7FEFC6F55FA5}"/>
                </a:ext>
              </a:extLst>
            </p:cNvPr>
            <p:cNvSpPr/>
            <p:nvPr/>
          </p:nvSpPr>
          <p:spPr>
            <a:xfrm>
              <a:off x="8013966" y="2419723"/>
              <a:ext cx="1617279" cy="272667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effiziente Lehr-Lern-Prozesse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individuelle Bildungs- sowie Erziehungsarbeit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Fortentwicklung didaktisches Konzept</a:t>
              </a:r>
            </a:p>
            <a:p>
              <a:pPr algn="ctr"/>
              <a:endParaRPr lang="de-DE" sz="1150" dirty="0">
                <a:solidFill>
                  <a:schemeClr val="tx1"/>
                </a:solidFill>
              </a:endParaRPr>
            </a:p>
            <a:p>
              <a:pPr algn="ctr"/>
              <a:r>
                <a:rPr lang="de-DE" sz="1150" dirty="0">
                  <a:solidFill>
                    <a:schemeClr val="tx1"/>
                  </a:solidFill>
                </a:rPr>
                <a:t>transparente, verbindliche sowie entlastende Lehrpraxis</a:t>
              </a:r>
            </a:p>
          </p:txBody>
        </p:sp>
        <p:sp>
          <p:nvSpPr>
            <p:cNvPr id="5" name="Manuelle Verarbeitung 4">
              <a:extLst>
                <a:ext uri="{FF2B5EF4-FFF2-40B4-BE49-F238E27FC236}">
                  <a16:creationId xmlns:a16="http://schemas.microsoft.com/office/drawing/2014/main" id="{CA3D60FA-372C-2EB2-93A4-CD2D101A9AEE}"/>
                </a:ext>
              </a:extLst>
            </p:cNvPr>
            <p:cNvSpPr/>
            <p:nvPr/>
          </p:nvSpPr>
          <p:spPr>
            <a:xfrm>
              <a:off x="7469400" y="1813556"/>
              <a:ext cx="2706411" cy="574502"/>
            </a:xfrm>
            <a:prstGeom prst="flowChartManualOperation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dirty="0">
                  <a:solidFill>
                    <a:schemeClr val="tx1"/>
                  </a:solidFill>
                </a:rPr>
                <a:t>III</a:t>
              </a:r>
            </a:p>
            <a:p>
              <a:pPr algn="ctr"/>
              <a:r>
                <a:rPr lang="de-DE" sz="1400" b="1" i="1" dirty="0">
                  <a:solidFill>
                    <a:schemeClr val="tx1"/>
                  </a:solidFill>
                </a:rPr>
                <a:t>erfolgreich</a:t>
              </a:r>
            </a:p>
          </p:txBody>
        </p:sp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53FCD897-0FEF-F3B9-DC2C-DD6125C2DBE1}"/>
                </a:ext>
              </a:extLst>
            </p:cNvPr>
            <p:cNvSpPr/>
            <p:nvPr/>
          </p:nvSpPr>
          <p:spPr>
            <a:xfrm>
              <a:off x="7731881" y="5301552"/>
              <a:ext cx="2181447" cy="22889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</p:grp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08829107-1FFC-BAE4-459C-F70ADD6A1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07057501-B711-2C4A-E424-1A44EA30E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8155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05AC2E-0015-A19D-6BC8-752ED09C5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624006C-1873-AEA6-2225-F0070DE0A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EB59A9-88CA-C725-C013-26E01B98A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13712C-69F2-D28F-CFAC-0EBA45E248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CDF29CD1-49B9-999C-D07B-1F218C896537}"/>
              </a:ext>
            </a:extLst>
          </p:cNvPr>
          <p:cNvGrpSpPr/>
          <p:nvPr/>
        </p:nvGrpSpPr>
        <p:grpSpPr>
          <a:xfrm>
            <a:off x="4437608" y="2139517"/>
            <a:ext cx="2693087" cy="3472485"/>
            <a:chOff x="4557783" y="1922193"/>
            <a:chExt cx="2812355" cy="3689810"/>
          </a:xfrm>
        </p:grpSpPr>
        <p:grpSp>
          <p:nvGrpSpPr>
            <p:cNvPr id="16" name="Gruppieren 15">
              <a:extLst>
                <a:ext uri="{FF2B5EF4-FFF2-40B4-BE49-F238E27FC236}">
                  <a16:creationId xmlns:a16="http://schemas.microsoft.com/office/drawing/2014/main" id="{75949EC7-941E-1704-EC66-37C62537C8CB}"/>
                </a:ext>
              </a:extLst>
            </p:cNvPr>
            <p:cNvGrpSpPr/>
            <p:nvPr/>
          </p:nvGrpSpPr>
          <p:grpSpPr>
            <a:xfrm>
              <a:off x="4557783" y="1922193"/>
              <a:ext cx="2812355" cy="1124942"/>
              <a:chOff x="5481" y="70721"/>
              <a:chExt cx="2812355" cy="1124942"/>
            </a:xfrm>
          </p:grpSpPr>
          <p:sp>
            <p:nvSpPr>
              <p:cNvPr id="23" name="Eingebuchteter Richtungspfeil 22">
                <a:extLst>
                  <a:ext uri="{FF2B5EF4-FFF2-40B4-BE49-F238E27FC236}">
                    <a16:creationId xmlns:a16="http://schemas.microsoft.com/office/drawing/2014/main" id="{CB70AF47-0EB4-F931-D81C-B0E53C10C98F}"/>
                  </a:ext>
                </a:extLst>
              </p:cNvPr>
              <p:cNvSpPr/>
              <p:nvPr/>
            </p:nvSpPr>
            <p:spPr>
              <a:xfrm>
                <a:off x="5481" y="70721"/>
                <a:ext cx="2812355" cy="1124942"/>
              </a:xfrm>
              <a:prstGeom prst="chevron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24" name="Eingebuchteter Richtungspfeil 4">
                <a:extLst>
                  <a:ext uri="{FF2B5EF4-FFF2-40B4-BE49-F238E27FC236}">
                    <a16:creationId xmlns:a16="http://schemas.microsoft.com/office/drawing/2014/main" id="{51EEA278-5B90-B13D-62BD-E3F263E3EBA7}"/>
                  </a:ext>
                </a:extLst>
              </p:cNvPr>
              <p:cNvSpPr txBox="1"/>
              <p:nvPr/>
            </p:nvSpPr>
            <p:spPr>
              <a:xfrm>
                <a:off x="567952" y="70721"/>
                <a:ext cx="1687413" cy="112494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" tIns="5715" rIns="0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1500" b="1" kern="1200" dirty="0">
                    <a:solidFill>
                      <a:schemeClr val="tx1"/>
                    </a:solidFill>
                  </a:rPr>
                  <a:t>Entwicklungsziele</a:t>
                </a:r>
              </a:p>
            </p:txBody>
          </p:sp>
        </p:grpSp>
        <p:grpSp>
          <p:nvGrpSpPr>
            <p:cNvPr id="17" name="Gruppieren 16">
              <a:extLst>
                <a:ext uri="{FF2B5EF4-FFF2-40B4-BE49-F238E27FC236}">
                  <a16:creationId xmlns:a16="http://schemas.microsoft.com/office/drawing/2014/main" id="{80C439F3-E681-54A3-50AD-CDF40C0C36C1}"/>
                </a:ext>
              </a:extLst>
            </p:cNvPr>
            <p:cNvGrpSpPr/>
            <p:nvPr/>
          </p:nvGrpSpPr>
          <p:grpSpPr>
            <a:xfrm>
              <a:off x="4557783" y="3204627"/>
              <a:ext cx="2812355" cy="1124942"/>
              <a:chOff x="5481" y="1353155"/>
              <a:chExt cx="2812355" cy="1124942"/>
            </a:xfrm>
          </p:grpSpPr>
          <p:sp>
            <p:nvSpPr>
              <p:cNvPr id="21" name="Eingebuchteter Richtungspfeil 20">
                <a:extLst>
                  <a:ext uri="{FF2B5EF4-FFF2-40B4-BE49-F238E27FC236}">
                    <a16:creationId xmlns:a16="http://schemas.microsoft.com/office/drawing/2014/main" id="{09042173-2E7A-3C75-DC21-E84DBD0184DD}"/>
                  </a:ext>
                </a:extLst>
              </p:cNvPr>
              <p:cNvSpPr/>
              <p:nvPr/>
            </p:nvSpPr>
            <p:spPr>
              <a:xfrm>
                <a:off x="5481" y="1353155"/>
                <a:ext cx="2812355" cy="1124942"/>
              </a:xfrm>
              <a:prstGeom prst="chevron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22" name="Eingebuchteter Richtungspfeil 6">
                <a:extLst>
                  <a:ext uri="{FF2B5EF4-FFF2-40B4-BE49-F238E27FC236}">
                    <a16:creationId xmlns:a16="http://schemas.microsoft.com/office/drawing/2014/main" id="{E72B6FC3-B630-FE6D-7F40-A82B0AE088DB}"/>
                  </a:ext>
                </a:extLst>
              </p:cNvPr>
              <p:cNvSpPr txBox="1"/>
              <p:nvPr/>
            </p:nvSpPr>
            <p:spPr>
              <a:xfrm>
                <a:off x="567952" y="1353155"/>
                <a:ext cx="1687413" cy="112494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" tIns="5715" rIns="0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de-DE" sz="900" kern="1200" dirty="0"/>
              </a:p>
            </p:txBody>
          </p:sp>
        </p:grpSp>
        <p:grpSp>
          <p:nvGrpSpPr>
            <p:cNvPr id="18" name="Gruppieren 17">
              <a:extLst>
                <a:ext uri="{FF2B5EF4-FFF2-40B4-BE49-F238E27FC236}">
                  <a16:creationId xmlns:a16="http://schemas.microsoft.com/office/drawing/2014/main" id="{D309C629-5BEC-22C0-679D-229FF1655E01}"/>
                </a:ext>
              </a:extLst>
            </p:cNvPr>
            <p:cNvGrpSpPr/>
            <p:nvPr/>
          </p:nvGrpSpPr>
          <p:grpSpPr>
            <a:xfrm>
              <a:off x="4557783" y="4487061"/>
              <a:ext cx="2812355" cy="1124942"/>
              <a:chOff x="5481" y="2635589"/>
              <a:chExt cx="2812355" cy="1124942"/>
            </a:xfrm>
          </p:grpSpPr>
          <p:sp>
            <p:nvSpPr>
              <p:cNvPr id="19" name="Eingebuchteter Richtungspfeil 18">
                <a:extLst>
                  <a:ext uri="{FF2B5EF4-FFF2-40B4-BE49-F238E27FC236}">
                    <a16:creationId xmlns:a16="http://schemas.microsoft.com/office/drawing/2014/main" id="{AC1E8094-7D5D-C32C-3064-074960961354}"/>
                  </a:ext>
                </a:extLst>
              </p:cNvPr>
              <p:cNvSpPr/>
              <p:nvPr/>
            </p:nvSpPr>
            <p:spPr>
              <a:xfrm>
                <a:off x="5481" y="2635589"/>
                <a:ext cx="2812355" cy="1124942"/>
              </a:xfrm>
              <a:prstGeom prst="chevron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20" name="Eingebuchteter Richtungspfeil 8">
                <a:extLst>
                  <a:ext uri="{FF2B5EF4-FFF2-40B4-BE49-F238E27FC236}">
                    <a16:creationId xmlns:a16="http://schemas.microsoft.com/office/drawing/2014/main" id="{49DE4D7C-65ED-4AA4-8EBF-27AE9DF87344}"/>
                  </a:ext>
                </a:extLst>
              </p:cNvPr>
              <p:cNvSpPr txBox="1"/>
              <p:nvPr/>
            </p:nvSpPr>
            <p:spPr>
              <a:xfrm>
                <a:off x="567952" y="2635589"/>
                <a:ext cx="1687413" cy="112494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" tIns="5715" rIns="0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de-DE" sz="900" kern="1200" dirty="0"/>
              </a:p>
            </p:txBody>
          </p:sp>
        </p:grp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B5B0AD25-A9E4-5B94-5329-BF868AD4DAC6}"/>
              </a:ext>
            </a:extLst>
          </p:cNvPr>
          <p:cNvGrpSpPr/>
          <p:nvPr/>
        </p:nvGrpSpPr>
        <p:grpSpPr>
          <a:xfrm>
            <a:off x="856933" y="2512788"/>
            <a:ext cx="3667475" cy="2583423"/>
            <a:chOff x="1812680" y="1311080"/>
            <a:chExt cx="8563239" cy="4739678"/>
          </a:xfrm>
        </p:grpSpPr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5200BFAF-9CB3-A0F0-934E-47C2DCA420ED}"/>
                </a:ext>
              </a:extLst>
            </p:cNvPr>
            <p:cNvSpPr/>
            <p:nvPr/>
          </p:nvSpPr>
          <p:spPr>
            <a:xfrm>
              <a:off x="1812680" y="5560826"/>
              <a:ext cx="8563239" cy="4899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b="1" dirty="0">
                  <a:solidFill>
                    <a:schemeClr val="tx1"/>
                  </a:solidFill>
                </a:rPr>
                <a:t>Schulprogramm, Didaktisches Konzept, Fortbildungskonzept, ... </a:t>
              </a:r>
            </a:p>
          </p:txBody>
        </p:sp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C3C25B74-C65E-CDD8-66A4-BEA7C752CBC9}"/>
                </a:ext>
              </a:extLst>
            </p:cNvPr>
            <p:cNvSpPr/>
            <p:nvPr/>
          </p:nvSpPr>
          <p:spPr>
            <a:xfrm>
              <a:off x="5087249" y="5163944"/>
              <a:ext cx="1936302" cy="1117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D971ACD9-9D64-99C6-7B43-B157380698D3}"/>
                </a:ext>
              </a:extLst>
            </p:cNvPr>
            <p:cNvSpPr/>
            <p:nvPr/>
          </p:nvSpPr>
          <p:spPr>
            <a:xfrm>
              <a:off x="7854455" y="5179486"/>
              <a:ext cx="1936302" cy="1117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8830F024-EF79-BDC9-F32B-754A015CF9C6}"/>
                </a:ext>
              </a:extLst>
            </p:cNvPr>
            <p:cNvSpPr/>
            <p:nvPr/>
          </p:nvSpPr>
          <p:spPr>
            <a:xfrm>
              <a:off x="2320042" y="5174768"/>
              <a:ext cx="1936302" cy="1117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4CBFE628-A2DD-FA36-9140-42AADD796132}"/>
                </a:ext>
              </a:extLst>
            </p:cNvPr>
            <p:cNvSpPr/>
            <p:nvPr/>
          </p:nvSpPr>
          <p:spPr>
            <a:xfrm>
              <a:off x="2479555" y="2427976"/>
              <a:ext cx="1617279" cy="272667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 b="1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b="1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  <a:p>
              <a:pPr algn="ctr"/>
              <a:r>
                <a:rPr lang="de-DE" sz="500" dirty="0">
                  <a:solidFill>
                    <a:schemeClr val="tx1"/>
                  </a:solidFill>
                </a:rPr>
                <a:t>Fortentwicklung Digitalisierung von Schule und Unterricht</a:t>
              </a:r>
            </a:p>
            <a:p>
              <a:pPr algn="ctr"/>
              <a:endParaRPr lang="de-DE" sz="500" dirty="0">
                <a:solidFill>
                  <a:schemeClr val="tx1"/>
                </a:solidFill>
              </a:endParaRPr>
            </a:p>
            <a:p>
              <a:pPr algn="ctr"/>
              <a:r>
                <a:rPr lang="de-DE" sz="500" dirty="0">
                  <a:solidFill>
                    <a:schemeClr val="tx1"/>
                  </a:solidFill>
                </a:rPr>
                <a:t>Effizienter Einsatz von und sinnvoller Umgang mit KI</a:t>
              </a:r>
            </a:p>
            <a:p>
              <a:pPr algn="ctr"/>
              <a:endParaRPr lang="de-DE" sz="500" dirty="0">
                <a:solidFill>
                  <a:schemeClr val="tx1"/>
                </a:solidFill>
              </a:endParaRPr>
            </a:p>
            <a:p>
              <a:pPr algn="ctr"/>
              <a:r>
                <a:rPr lang="de-DE" sz="500" dirty="0">
                  <a:solidFill>
                    <a:schemeClr val="tx1"/>
                  </a:solidFill>
                </a:rPr>
                <a:t>Implementierung neuer Prüfungsformate </a:t>
              </a:r>
            </a:p>
            <a:p>
              <a:pPr algn="ctr"/>
              <a:endParaRPr lang="de-DE" sz="500" dirty="0">
                <a:solidFill>
                  <a:schemeClr val="tx1"/>
                </a:solidFill>
              </a:endParaRPr>
            </a:p>
            <a:p>
              <a:pPr algn="ctr"/>
              <a:r>
                <a:rPr lang="de-DE" sz="500" dirty="0">
                  <a:solidFill>
                    <a:schemeClr val="tx1"/>
                  </a:solidFill>
                </a:rPr>
                <a:t>Medienkompetenz</a:t>
              </a:r>
            </a:p>
            <a:p>
              <a:pPr algn="ctr"/>
              <a:endParaRPr lang="de-DE" sz="1050" b="1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50" b="1" dirty="0">
                <a:solidFill>
                  <a:schemeClr val="tx1"/>
                </a:solidFill>
              </a:endParaRPr>
            </a:p>
            <a:p>
              <a:pPr algn="ctr"/>
              <a:endParaRPr lang="de-DE" sz="1050" b="1" dirty="0">
                <a:solidFill>
                  <a:schemeClr val="tx1"/>
                </a:solidFill>
              </a:endParaRPr>
            </a:p>
            <a:p>
              <a:pPr algn="ctr"/>
              <a:endParaRPr lang="de-DE" sz="1000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Trapez 31">
              <a:extLst>
                <a:ext uri="{FF2B5EF4-FFF2-40B4-BE49-F238E27FC236}">
                  <a16:creationId xmlns:a16="http://schemas.microsoft.com/office/drawing/2014/main" id="{CB6AF155-0661-425C-CA73-7FAA6C0893F0}"/>
                </a:ext>
              </a:extLst>
            </p:cNvPr>
            <p:cNvSpPr/>
            <p:nvPr/>
          </p:nvSpPr>
          <p:spPr>
            <a:xfrm>
              <a:off x="1812680" y="1311080"/>
              <a:ext cx="8563239" cy="459035"/>
            </a:xfrm>
            <a:prstGeom prst="trapezoid">
              <a:avLst>
                <a:gd name="adj" fmla="val 103387"/>
              </a:avLst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</a:rPr>
                <a:t>Albert-Schweitzer-Realschule zu Köln-Ostheim</a:t>
              </a:r>
            </a:p>
          </p:txBody>
        </p:sp>
        <p:sp>
          <p:nvSpPr>
            <p:cNvPr id="33" name="Rechteck 32">
              <a:extLst>
                <a:ext uri="{FF2B5EF4-FFF2-40B4-BE49-F238E27FC236}">
                  <a16:creationId xmlns:a16="http://schemas.microsoft.com/office/drawing/2014/main" id="{FB0476A0-5EE0-3318-A3B0-A6AF289B48F5}"/>
                </a:ext>
              </a:extLst>
            </p:cNvPr>
            <p:cNvSpPr/>
            <p:nvPr/>
          </p:nvSpPr>
          <p:spPr>
            <a:xfrm>
              <a:off x="5246761" y="2397008"/>
              <a:ext cx="1617279" cy="273812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  <a:p>
              <a:pPr algn="ctr"/>
              <a:r>
                <a:rPr lang="de-DE" sz="500" dirty="0">
                  <a:solidFill>
                    <a:schemeClr val="tx1"/>
                  </a:solidFill>
                </a:rPr>
                <a:t>Bildung zu mündiger Teilhabe an Demokratie</a:t>
              </a:r>
            </a:p>
            <a:p>
              <a:pPr algn="ctr"/>
              <a:endParaRPr lang="de-DE" sz="500" dirty="0">
                <a:solidFill>
                  <a:schemeClr val="tx1"/>
                </a:solidFill>
              </a:endParaRPr>
            </a:p>
            <a:p>
              <a:pPr algn="ctr"/>
              <a:r>
                <a:rPr lang="de-DE" sz="500" dirty="0">
                  <a:solidFill>
                    <a:schemeClr val="tx1"/>
                  </a:solidFill>
                </a:rPr>
                <a:t>Förderung von toleranter Partizipation an Kultur und Gesellschaft</a:t>
              </a: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100" dirty="0">
                <a:solidFill>
                  <a:schemeClr val="tx1"/>
                </a:solidFill>
              </a:endParaRP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endParaRPr lang="de-DE" sz="10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4BB39208-F953-C1E6-9BDD-C0EB7F22F4BA}"/>
                </a:ext>
              </a:extLst>
            </p:cNvPr>
            <p:cNvSpPr/>
            <p:nvPr/>
          </p:nvSpPr>
          <p:spPr>
            <a:xfrm>
              <a:off x="8013966" y="2419723"/>
              <a:ext cx="1617279" cy="272667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500" dirty="0">
                  <a:solidFill>
                    <a:schemeClr val="tx1"/>
                  </a:solidFill>
                </a:rPr>
                <a:t>effiziente Lehr-Lern-Prozesse</a:t>
              </a:r>
            </a:p>
            <a:p>
              <a:pPr algn="ctr"/>
              <a:endParaRPr lang="de-DE" sz="500" dirty="0">
                <a:solidFill>
                  <a:schemeClr val="tx1"/>
                </a:solidFill>
              </a:endParaRPr>
            </a:p>
            <a:p>
              <a:pPr algn="ctr"/>
              <a:r>
                <a:rPr lang="de-DE" sz="500" dirty="0">
                  <a:solidFill>
                    <a:schemeClr val="tx1"/>
                  </a:solidFill>
                </a:rPr>
                <a:t>individuelle Bildungs- sowie Erziehungsarbeit</a:t>
              </a:r>
            </a:p>
            <a:p>
              <a:pPr algn="ctr"/>
              <a:endParaRPr lang="de-DE" sz="500" dirty="0">
                <a:solidFill>
                  <a:schemeClr val="tx1"/>
                </a:solidFill>
              </a:endParaRPr>
            </a:p>
            <a:p>
              <a:pPr algn="ctr"/>
              <a:r>
                <a:rPr lang="de-DE" sz="500" dirty="0">
                  <a:solidFill>
                    <a:schemeClr val="tx1"/>
                  </a:solidFill>
                </a:rPr>
                <a:t>Fortentwicklung didaktisches Konzept</a:t>
              </a:r>
            </a:p>
            <a:p>
              <a:pPr algn="ctr"/>
              <a:endParaRPr lang="de-DE" sz="500" dirty="0">
                <a:solidFill>
                  <a:schemeClr val="tx1"/>
                </a:solidFill>
              </a:endParaRPr>
            </a:p>
            <a:p>
              <a:pPr algn="ctr"/>
              <a:r>
                <a:rPr lang="de-DE" sz="500" dirty="0">
                  <a:solidFill>
                    <a:schemeClr val="tx1"/>
                  </a:solidFill>
                </a:rPr>
                <a:t>transparente, verbindliche sowie entlastende Lehrpraxis</a:t>
              </a:r>
            </a:p>
          </p:txBody>
        </p:sp>
        <p:sp>
          <p:nvSpPr>
            <p:cNvPr id="35" name="Manuelle Verarbeitung 34">
              <a:extLst>
                <a:ext uri="{FF2B5EF4-FFF2-40B4-BE49-F238E27FC236}">
                  <a16:creationId xmlns:a16="http://schemas.microsoft.com/office/drawing/2014/main" id="{499C4306-E7DA-1E74-7DB6-5EC1F7B95E8D}"/>
                </a:ext>
              </a:extLst>
            </p:cNvPr>
            <p:cNvSpPr/>
            <p:nvPr/>
          </p:nvSpPr>
          <p:spPr>
            <a:xfrm>
              <a:off x="4702194" y="1795801"/>
              <a:ext cx="2706411" cy="574502"/>
            </a:xfrm>
            <a:prstGeom prst="flowChartManualOperation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b="1" i="1" dirty="0">
                  <a:solidFill>
                    <a:schemeClr val="tx1"/>
                  </a:solidFill>
                </a:rPr>
                <a:t>weltoffen</a:t>
              </a:r>
            </a:p>
          </p:txBody>
        </p:sp>
        <p:sp>
          <p:nvSpPr>
            <p:cNvPr id="36" name="Manuelle Verarbeitung 35">
              <a:extLst>
                <a:ext uri="{FF2B5EF4-FFF2-40B4-BE49-F238E27FC236}">
                  <a16:creationId xmlns:a16="http://schemas.microsoft.com/office/drawing/2014/main" id="{D9E4A3A5-B924-8903-D5BA-47EDBE214623}"/>
                </a:ext>
              </a:extLst>
            </p:cNvPr>
            <p:cNvSpPr/>
            <p:nvPr/>
          </p:nvSpPr>
          <p:spPr>
            <a:xfrm>
              <a:off x="7469400" y="1813556"/>
              <a:ext cx="2706411" cy="574502"/>
            </a:xfrm>
            <a:prstGeom prst="flowChartManualOperation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800" b="1" i="1" dirty="0">
                  <a:solidFill>
                    <a:schemeClr val="tx1"/>
                  </a:solidFill>
                </a:rPr>
                <a:t>erfolgreich</a:t>
              </a:r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B331842B-6695-81DC-E2F0-53587CFDB4B9}"/>
                </a:ext>
              </a:extLst>
            </p:cNvPr>
            <p:cNvSpPr/>
            <p:nvPr/>
          </p:nvSpPr>
          <p:spPr>
            <a:xfrm>
              <a:off x="2197469" y="5314071"/>
              <a:ext cx="2181447" cy="22889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/>
                </a:solidFill>
              </a:endParaRPr>
            </a:p>
          </p:txBody>
        </p:sp>
        <p:sp>
          <p:nvSpPr>
            <p:cNvPr id="38" name="Rechteck 37">
              <a:extLst>
                <a:ext uri="{FF2B5EF4-FFF2-40B4-BE49-F238E27FC236}">
                  <a16:creationId xmlns:a16="http://schemas.microsoft.com/office/drawing/2014/main" id="{60C32AD6-9DFA-C565-38C9-058B1C502CCA}"/>
                </a:ext>
              </a:extLst>
            </p:cNvPr>
            <p:cNvSpPr/>
            <p:nvPr/>
          </p:nvSpPr>
          <p:spPr>
            <a:xfrm>
              <a:off x="5003575" y="5303807"/>
              <a:ext cx="2181447" cy="22889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9BBE40B5-8A65-DB1C-D7CA-78D23EA1030D}"/>
                </a:ext>
              </a:extLst>
            </p:cNvPr>
            <p:cNvSpPr/>
            <p:nvPr/>
          </p:nvSpPr>
          <p:spPr>
            <a:xfrm>
              <a:off x="7731881" y="5301552"/>
              <a:ext cx="2181447" cy="22889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40" name="Manuelle Verarbeitung 39">
              <a:extLst>
                <a:ext uri="{FF2B5EF4-FFF2-40B4-BE49-F238E27FC236}">
                  <a16:creationId xmlns:a16="http://schemas.microsoft.com/office/drawing/2014/main" id="{6F10E771-46B6-5410-686C-8C1DC60E8863}"/>
                </a:ext>
              </a:extLst>
            </p:cNvPr>
            <p:cNvSpPr/>
            <p:nvPr/>
          </p:nvSpPr>
          <p:spPr>
            <a:xfrm>
              <a:off x="1914923" y="1811795"/>
              <a:ext cx="2706411" cy="574502"/>
            </a:xfrm>
            <a:prstGeom prst="flowChartManualOperation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b="1" i="1" dirty="0">
                  <a:solidFill>
                    <a:schemeClr val="tx1"/>
                  </a:solidFill>
                </a:rPr>
                <a:t>zukunftsgewandt</a:t>
              </a:r>
            </a:p>
          </p:txBody>
        </p:sp>
      </p:grpSp>
      <p:sp>
        <p:nvSpPr>
          <p:cNvPr id="42" name="Textfeld 41">
            <a:extLst>
              <a:ext uri="{FF2B5EF4-FFF2-40B4-BE49-F238E27FC236}">
                <a16:creationId xmlns:a16="http://schemas.microsoft.com/office/drawing/2014/main" id="{48FC56B9-EBCA-D021-3E4F-6637C4CAED6D}"/>
              </a:ext>
            </a:extLst>
          </p:cNvPr>
          <p:cNvSpPr txBox="1"/>
          <p:nvPr/>
        </p:nvSpPr>
        <p:spPr>
          <a:xfrm>
            <a:off x="2857066" y="3672738"/>
            <a:ext cx="6094520" cy="301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500" b="1" kern="1200" dirty="0">
                <a:solidFill>
                  <a:schemeClr val="tx1"/>
                </a:solidFill>
              </a:rPr>
              <a:t>Entwicklungsziele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9831228B-6AA7-BB3D-836A-E3659421CE19}"/>
              </a:ext>
            </a:extLst>
          </p:cNvPr>
          <p:cNvSpPr txBox="1"/>
          <p:nvPr/>
        </p:nvSpPr>
        <p:spPr>
          <a:xfrm>
            <a:off x="2857066" y="4851409"/>
            <a:ext cx="6094520" cy="301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500" b="1" kern="1200" dirty="0">
                <a:solidFill>
                  <a:schemeClr val="tx1"/>
                </a:solidFill>
              </a:rPr>
              <a:t>Entwicklungsziele</a:t>
            </a:r>
          </a:p>
        </p:txBody>
      </p:sp>
      <p:graphicFrame>
        <p:nvGraphicFramePr>
          <p:cNvPr id="48" name="Diagramm 47">
            <a:extLst>
              <a:ext uri="{FF2B5EF4-FFF2-40B4-BE49-F238E27FC236}">
                <a16:creationId xmlns:a16="http://schemas.microsoft.com/office/drawing/2014/main" id="{CEBECC0B-23B4-8BEE-85D7-DE0F1D7CD6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874041"/>
              </p:ext>
            </p:extLst>
          </p:nvPr>
        </p:nvGraphicFramePr>
        <p:xfrm>
          <a:off x="8553049" y="2254928"/>
          <a:ext cx="3122137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9" name="Titel 1">
            <a:extLst>
              <a:ext uri="{FF2B5EF4-FFF2-40B4-BE49-F238E27FC236}">
                <a16:creationId xmlns:a16="http://schemas.microsoft.com/office/drawing/2014/main" id="{5C0415A9-F847-C890-4561-84E42954A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933" y="829984"/>
            <a:ext cx="10583320" cy="740730"/>
          </a:xfrm>
        </p:spPr>
        <p:txBody>
          <a:bodyPr anchor="ctr">
            <a:normAutofit/>
          </a:bodyPr>
          <a:lstStyle/>
          <a:p>
            <a:r>
              <a:rPr lang="de-DE" b="1" dirty="0"/>
              <a:t>Schulentwicklung an der ASR</a:t>
            </a:r>
            <a:endParaRPr lang="de-DE" i="1" dirty="0"/>
          </a:p>
        </p:txBody>
      </p: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F90E4F2B-4D09-9481-BC71-FEC6A81D8A67}"/>
              </a:ext>
            </a:extLst>
          </p:cNvPr>
          <p:cNvGrpSpPr/>
          <p:nvPr/>
        </p:nvGrpSpPr>
        <p:grpSpPr>
          <a:xfrm>
            <a:off x="7233851" y="2137318"/>
            <a:ext cx="1998783" cy="3472485"/>
            <a:chOff x="7233851" y="2137318"/>
            <a:chExt cx="1998783" cy="3472485"/>
          </a:xfrm>
        </p:grpSpPr>
        <p:sp>
          <p:nvSpPr>
            <p:cNvPr id="56" name="Rechteck 55">
              <a:extLst>
                <a:ext uri="{FF2B5EF4-FFF2-40B4-BE49-F238E27FC236}">
                  <a16:creationId xmlns:a16="http://schemas.microsoft.com/office/drawing/2014/main" id="{4B970D67-3CF9-9B69-4A95-57E9C0164513}"/>
                </a:ext>
              </a:extLst>
            </p:cNvPr>
            <p:cNvSpPr/>
            <p:nvPr/>
          </p:nvSpPr>
          <p:spPr>
            <a:xfrm>
              <a:off x="7233851" y="2137318"/>
              <a:ext cx="1479473" cy="3472485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u="sng" dirty="0">
                  <a:solidFill>
                    <a:schemeClr val="tx1"/>
                  </a:solidFill>
                </a:rPr>
                <a:t>Maßnahmen</a:t>
              </a:r>
            </a:p>
            <a:p>
              <a:pPr algn="ctr"/>
              <a:endParaRPr lang="de-DE" b="1" dirty="0">
                <a:solidFill>
                  <a:schemeClr val="tx1"/>
                </a:solidFill>
              </a:endParaRPr>
            </a:p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Fort-</a:t>
              </a:r>
            </a:p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Bildung</a:t>
              </a:r>
            </a:p>
            <a:p>
              <a:pPr algn="ctr"/>
              <a:endParaRPr lang="de-DE" b="1" dirty="0">
                <a:solidFill>
                  <a:schemeClr val="tx1"/>
                </a:solidFill>
              </a:endParaRPr>
            </a:p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+</a:t>
              </a:r>
            </a:p>
            <a:p>
              <a:pPr algn="ctr"/>
              <a:endParaRPr lang="de-DE" sz="2400" b="1" dirty="0">
                <a:solidFill>
                  <a:schemeClr val="tx1"/>
                </a:solidFill>
              </a:endParaRPr>
            </a:p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Didaktische Leitung</a:t>
              </a:r>
            </a:p>
          </p:txBody>
        </p:sp>
        <p:sp>
          <p:nvSpPr>
            <p:cNvPr id="57" name="Richtungspfeil 56">
              <a:extLst>
                <a:ext uri="{FF2B5EF4-FFF2-40B4-BE49-F238E27FC236}">
                  <a16:creationId xmlns:a16="http://schemas.microsoft.com/office/drawing/2014/main" id="{4B34A76E-5E30-140A-74BB-8F1E4C1C985A}"/>
                </a:ext>
              </a:extLst>
            </p:cNvPr>
            <p:cNvSpPr/>
            <p:nvPr/>
          </p:nvSpPr>
          <p:spPr>
            <a:xfrm>
              <a:off x="8621481" y="2492346"/>
              <a:ext cx="564713" cy="475256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8" name="Richtungspfeil 57">
              <a:extLst>
                <a:ext uri="{FF2B5EF4-FFF2-40B4-BE49-F238E27FC236}">
                  <a16:creationId xmlns:a16="http://schemas.microsoft.com/office/drawing/2014/main" id="{AEE1FD7C-79CE-C0D9-4749-B10312CED0AC}"/>
                </a:ext>
              </a:extLst>
            </p:cNvPr>
            <p:cNvSpPr/>
            <p:nvPr/>
          </p:nvSpPr>
          <p:spPr>
            <a:xfrm>
              <a:off x="8667921" y="3672738"/>
              <a:ext cx="564713" cy="475256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9" name="Richtungspfeil 58">
              <a:extLst>
                <a:ext uri="{FF2B5EF4-FFF2-40B4-BE49-F238E27FC236}">
                  <a16:creationId xmlns:a16="http://schemas.microsoft.com/office/drawing/2014/main" id="{9068E442-DBF4-057D-72E2-ECA7E75674F6}"/>
                </a:ext>
              </a:extLst>
            </p:cNvPr>
            <p:cNvSpPr/>
            <p:nvPr/>
          </p:nvSpPr>
          <p:spPr>
            <a:xfrm>
              <a:off x="8645280" y="4757538"/>
              <a:ext cx="564713" cy="475256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A7CF9411-7FF0-D828-4C63-4ED4A084D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859A50E-6CF3-FCAC-FCF5-875F4CD79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8748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B213C6-CBE4-05FA-C770-739459C9D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C788508B-E43B-CA3B-7647-F4C7D3B10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388" y="50543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/>
              <a:t>Mittelfristige Planung der Schulentwicklungsarbeit an der ASR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01E35BC8-919A-C9C6-0922-FC2D882B20A5}"/>
              </a:ext>
            </a:extLst>
          </p:cNvPr>
          <p:cNvGrpSpPr/>
          <p:nvPr/>
        </p:nvGrpSpPr>
        <p:grpSpPr>
          <a:xfrm>
            <a:off x="1933609" y="1690688"/>
            <a:ext cx="8324782" cy="3303375"/>
            <a:chOff x="1139819" y="23474400"/>
            <a:chExt cx="19259760" cy="5892468"/>
          </a:xfrm>
        </p:grpSpPr>
        <p:graphicFrame>
          <p:nvGraphicFramePr>
            <p:cNvPr id="6" name="Diagramm 5">
              <a:extLst>
                <a:ext uri="{FF2B5EF4-FFF2-40B4-BE49-F238E27FC236}">
                  <a16:creationId xmlns:a16="http://schemas.microsoft.com/office/drawing/2014/main" id="{42EB1A3C-0DEC-0A9A-E42D-B571B336964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364696960"/>
                </p:ext>
              </p:extLst>
            </p:nvPr>
          </p:nvGraphicFramePr>
          <p:xfrm>
            <a:off x="1139819" y="23474400"/>
            <a:ext cx="19259760" cy="589246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cxnSp>
          <p:nvCxnSpPr>
            <p:cNvPr id="7" name="Gerade Verbindung 6">
              <a:extLst>
                <a:ext uri="{FF2B5EF4-FFF2-40B4-BE49-F238E27FC236}">
                  <a16:creationId xmlns:a16="http://schemas.microsoft.com/office/drawing/2014/main" id="{E61387A1-75F2-F449-B65A-FB0AA4454126}"/>
                </a:ext>
              </a:extLst>
            </p:cNvPr>
            <p:cNvCxnSpPr>
              <a:cxnSpLocks/>
            </p:cNvCxnSpPr>
            <p:nvPr/>
          </p:nvCxnSpPr>
          <p:spPr>
            <a:xfrm>
              <a:off x="4641948" y="25379581"/>
              <a:ext cx="0" cy="21298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7">
              <a:extLst>
                <a:ext uri="{FF2B5EF4-FFF2-40B4-BE49-F238E27FC236}">
                  <a16:creationId xmlns:a16="http://schemas.microsoft.com/office/drawing/2014/main" id="{16E93009-632A-A41C-2A92-720CDC9A4BA6}"/>
                </a:ext>
              </a:extLst>
            </p:cNvPr>
            <p:cNvCxnSpPr>
              <a:cxnSpLocks/>
            </p:cNvCxnSpPr>
            <p:nvPr/>
          </p:nvCxnSpPr>
          <p:spPr>
            <a:xfrm>
              <a:off x="16922228" y="25379581"/>
              <a:ext cx="0" cy="21298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8">
              <a:extLst>
                <a:ext uri="{FF2B5EF4-FFF2-40B4-BE49-F238E27FC236}">
                  <a16:creationId xmlns:a16="http://schemas.microsoft.com/office/drawing/2014/main" id="{7EC3E7C5-93AD-6316-7436-4ABB3622B145}"/>
                </a:ext>
              </a:extLst>
            </p:cNvPr>
            <p:cNvCxnSpPr>
              <a:cxnSpLocks/>
            </p:cNvCxnSpPr>
            <p:nvPr/>
          </p:nvCxnSpPr>
          <p:spPr>
            <a:xfrm>
              <a:off x="10765657" y="25379581"/>
              <a:ext cx="104723" cy="21298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02E2021E-94FC-ECEB-2AE2-BD09C3B1E26E}"/>
                </a:ext>
              </a:extLst>
            </p:cNvPr>
            <p:cNvSpPr txBox="1"/>
            <p:nvPr/>
          </p:nvSpPr>
          <p:spPr>
            <a:xfrm>
              <a:off x="2362880" y="25264342"/>
              <a:ext cx="2022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/>
                <a:t>1. Halbjahr</a:t>
              </a:r>
            </a:p>
          </p:txBody>
        </p:sp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0A6485A2-6662-BF2B-0586-4DBE288E1602}"/>
                </a:ext>
              </a:extLst>
            </p:cNvPr>
            <p:cNvSpPr txBox="1"/>
            <p:nvPr/>
          </p:nvSpPr>
          <p:spPr>
            <a:xfrm>
              <a:off x="4787932" y="25241083"/>
              <a:ext cx="2022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/>
                <a:t>2. Halbjahr</a:t>
              </a:r>
            </a:p>
          </p:txBody>
        </p: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CF44FAD4-CC22-C28D-D62D-E0A544D1006C}"/>
                </a:ext>
              </a:extLst>
            </p:cNvPr>
            <p:cNvSpPr txBox="1"/>
            <p:nvPr/>
          </p:nvSpPr>
          <p:spPr>
            <a:xfrm>
              <a:off x="10911640" y="25241083"/>
              <a:ext cx="2022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/>
                <a:t>2. Halbjahr</a:t>
              </a:r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1AA0E4D4-D1E9-BB65-70C5-3283BC3553E1}"/>
                </a:ext>
              </a:extLst>
            </p:cNvPr>
            <p:cNvSpPr txBox="1"/>
            <p:nvPr/>
          </p:nvSpPr>
          <p:spPr>
            <a:xfrm>
              <a:off x="16995584" y="25241082"/>
              <a:ext cx="2022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/>
                <a:t>2. Halbjahr</a:t>
              </a:r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3F28D69C-D26A-3993-DFAD-1612F8B7DA27}"/>
                </a:ext>
              </a:extLst>
            </p:cNvPr>
            <p:cNvSpPr txBox="1"/>
            <p:nvPr/>
          </p:nvSpPr>
          <p:spPr>
            <a:xfrm>
              <a:off x="8485938" y="25264343"/>
              <a:ext cx="2022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/>
                <a:t>1. Halbjahr</a:t>
              </a:r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7405A702-4B7B-FB96-3332-A6D03E2E7DFB}"/>
                </a:ext>
              </a:extLst>
            </p:cNvPr>
            <p:cNvSpPr txBox="1"/>
            <p:nvPr/>
          </p:nvSpPr>
          <p:spPr>
            <a:xfrm>
              <a:off x="14623501" y="25258529"/>
              <a:ext cx="2022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/>
                <a:t>1. Halbjahr</a:t>
              </a:r>
            </a:p>
          </p:txBody>
        </p:sp>
      </p:grpSp>
      <p:sp>
        <p:nvSpPr>
          <p:cNvPr id="42" name="Pfeil nach rechts 41">
            <a:extLst>
              <a:ext uri="{FF2B5EF4-FFF2-40B4-BE49-F238E27FC236}">
                <a16:creationId xmlns:a16="http://schemas.microsoft.com/office/drawing/2014/main" id="{0119863E-0ACB-782D-B3DD-C63B4A9A8A78}"/>
              </a:ext>
            </a:extLst>
          </p:cNvPr>
          <p:cNvSpPr/>
          <p:nvPr/>
        </p:nvSpPr>
        <p:spPr>
          <a:xfrm>
            <a:off x="4654048" y="4562413"/>
            <a:ext cx="5624590" cy="380324"/>
          </a:xfrm>
          <a:prstGeom prst="right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Demokratiebildung</a:t>
            </a:r>
          </a:p>
        </p:txBody>
      </p:sp>
      <p:sp>
        <p:nvSpPr>
          <p:cNvPr id="43" name="Pfeil nach rechts 42">
            <a:extLst>
              <a:ext uri="{FF2B5EF4-FFF2-40B4-BE49-F238E27FC236}">
                <a16:creationId xmlns:a16="http://schemas.microsoft.com/office/drawing/2014/main" id="{56E9EBD3-1A0F-F31E-7B85-D3572D111EE0}"/>
              </a:ext>
            </a:extLst>
          </p:cNvPr>
          <p:cNvSpPr/>
          <p:nvPr/>
        </p:nvSpPr>
        <p:spPr>
          <a:xfrm>
            <a:off x="7386362" y="5027005"/>
            <a:ext cx="2892276" cy="380324"/>
          </a:xfrm>
          <a:prstGeom prst="right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Digitale Bildung und KI</a:t>
            </a:r>
          </a:p>
        </p:txBody>
      </p:sp>
      <p:sp>
        <p:nvSpPr>
          <p:cNvPr id="44" name="Pfeil nach rechts 43">
            <a:extLst>
              <a:ext uri="{FF2B5EF4-FFF2-40B4-BE49-F238E27FC236}">
                <a16:creationId xmlns:a16="http://schemas.microsoft.com/office/drawing/2014/main" id="{960A8CF9-FBBF-1F62-5D0A-CF213A8C5DAA}"/>
              </a:ext>
            </a:extLst>
          </p:cNvPr>
          <p:cNvSpPr/>
          <p:nvPr/>
        </p:nvSpPr>
        <p:spPr>
          <a:xfrm>
            <a:off x="1933609" y="4076195"/>
            <a:ext cx="8345030" cy="380324"/>
          </a:xfrm>
          <a:prstGeom prst="right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Alternative Lern- und Prüfungsformate / </a:t>
            </a:r>
            <a:r>
              <a:rPr lang="de-DE" dirty="0" err="1"/>
              <a:t>Fachschaftsarbeit</a:t>
            </a:r>
            <a:r>
              <a:rPr lang="de-DE" dirty="0"/>
              <a:t> 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1F7F9468-13A1-0D55-06E2-44E4C4382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78E0753-7C56-16C9-00CE-E4D4D88D3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A9C-6C4E-E84F-8A9C-4FED8D88CDC4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3925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1198</Words>
  <Application>Microsoft Macintosh PowerPoint</Application>
  <PresentationFormat>Breitbild</PresentationFormat>
  <Paragraphs>291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Wingdings</vt:lpstr>
      <vt:lpstr>Office</vt:lpstr>
      <vt:lpstr>Schulentwicklung an der ASR Köln (Kurzfassung 20.08.2025)</vt:lpstr>
      <vt:lpstr>Schulspezifische Rahmenbedingungen und Ressourcen</vt:lpstr>
      <vt:lpstr>Entwicklungsziele Schulentwicklung an der ASR</vt:lpstr>
      <vt:lpstr>Die drei Hauptsäulen der Schulentwicklung an der ASR Köln</vt:lpstr>
      <vt:lpstr>Zukunftsgewandte Schule (Digitalisierung, KI, neue Prüfungsformate)</vt:lpstr>
      <vt:lpstr>Weltoffene Schule (Demokratie, Partizipation, Toleranz)</vt:lpstr>
      <vt:lpstr>Erfolgreiche Schule (Lehr-Lern-Prozesse, Bildungs- und Erziehungsarbeit, didaktisches Konzept)</vt:lpstr>
      <vt:lpstr>Schulentwicklung an der ASR</vt:lpstr>
      <vt:lpstr>Mittelfristige Planung der Schulentwicklungsarbeit an der ASR</vt:lpstr>
      <vt:lpstr>Didaktische Arbeit an der ASR</vt:lpstr>
      <vt:lpstr>Literatur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Meliha Ocakdan</dc:creator>
  <cp:lastModifiedBy>Victor Wloch</cp:lastModifiedBy>
  <cp:revision>47</cp:revision>
  <cp:lastPrinted>2025-06-26T19:01:08Z</cp:lastPrinted>
  <dcterms:created xsi:type="dcterms:W3CDTF">2025-06-24T18:38:54Z</dcterms:created>
  <dcterms:modified xsi:type="dcterms:W3CDTF">2025-08-20T04:27:23Z</dcterms:modified>
</cp:coreProperties>
</file>